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31"/>
  </p:notesMasterIdLst>
  <p:sldIdLst>
    <p:sldId id="257" r:id="rId2"/>
    <p:sldId id="256" r:id="rId3"/>
    <p:sldId id="259" r:id="rId4"/>
    <p:sldId id="260" r:id="rId5"/>
    <p:sldId id="261" r:id="rId6"/>
    <p:sldId id="262" r:id="rId7"/>
    <p:sldId id="263" r:id="rId8"/>
    <p:sldId id="264" r:id="rId9"/>
    <p:sldId id="268" r:id="rId10"/>
    <p:sldId id="269" r:id="rId11"/>
    <p:sldId id="270" r:id="rId12"/>
    <p:sldId id="280" r:id="rId13"/>
    <p:sldId id="282" r:id="rId14"/>
    <p:sldId id="283" r:id="rId15"/>
    <p:sldId id="284" r:id="rId16"/>
    <p:sldId id="281" r:id="rId17"/>
    <p:sldId id="286" r:id="rId18"/>
    <p:sldId id="271" r:id="rId19"/>
    <p:sldId id="273" r:id="rId20"/>
    <p:sldId id="275" r:id="rId21"/>
    <p:sldId id="274" r:id="rId22"/>
    <p:sldId id="276" r:id="rId23"/>
    <p:sldId id="288" r:id="rId24"/>
    <p:sldId id="277" r:id="rId25"/>
    <p:sldId id="285" r:id="rId26"/>
    <p:sldId id="278" r:id="rId27"/>
    <p:sldId id="279" r:id="rId28"/>
    <p:sldId id="287"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AE6"/>
    <a:srgbClr val="E6F5CF"/>
    <a:srgbClr val="D5EFAF"/>
    <a:srgbClr val="D9FFD9"/>
    <a:srgbClr val="F3FFF3"/>
    <a:srgbClr val="CCFFCC"/>
    <a:srgbClr val="C5E98F"/>
    <a:srgbClr val="48648E"/>
    <a:srgbClr val="B23838"/>
    <a:srgbClr val="DC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43" autoAdjust="0"/>
  </p:normalViewPr>
  <p:slideViewPr>
    <p:cSldViewPr snapToGrid="0" snapToObjects="1">
      <p:cViewPr varScale="1">
        <p:scale>
          <a:sx n="83" d="100"/>
          <a:sy n="83"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colorful4" csCatId="colorful" phldr="1"/>
      <dgm:spPr/>
      <dgm:t>
        <a:bodyPr/>
        <a:lstStyle/>
        <a:p>
          <a:endParaRPr lang="en-US"/>
        </a:p>
      </dgm:t>
    </dgm:pt>
    <dgm:pt modelId="{5C6FF285-E104-4449-B555-3E8A080333DB}">
      <dgm:prSet phldrT="[Text]"/>
      <dgm:spPr/>
      <dgm:t>
        <a:bodyPr/>
        <a:lstStyle/>
        <a:p>
          <a:r>
            <a:rPr lang="en-US" dirty="0" err="1" smtClean="0"/>
            <a:t>Modelos</a:t>
          </a:r>
          <a:endParaRPr lang="en-US" dirty="0"/>
        </a:p>
      </dgm:t>
    </dgm:pt>
    <dgm:pt modelId="{2D23CC3D-9B5C-4B2A-87FA-F6085E5E001E}" type="parTrans" cxnId="{C9F4110F-ADB1-4C1F-9619-59823E9E4B69}">
      <dgm:prSet/>
      <dgm:spPr/>
      <dgm:t>
        <a:bodyPr/>
        <a:lstStyle/>
        <a:p>
          <a:endParaRPr lang="en-US"/>
        </a:p>
      </dgm:t>
    </dgm:pt>
    <dgm:pt modelId="{A469B3B1-2A8C-4C44-AD8B-E9F6FEE77316}" type="sibTrans" cxnId="{C9F4110F-ADB1-4C1F-9619-59823E9E4B69}">
      <dgm:prSet/>
      <dgm:spPr/>
      <dgm:t>
        <a:bodyPr/>
        <a:lstStyle/>
        <a:p>
          <a:endParaRPr lang="en-US"/>
        </a:p>
      </dgm:t>
    </dgm:pt>
    <dgm:pt modelId="{D2B01C72-562C-4EEC-8D4A-3A73425E1C77}">
      <dgm:prSet phldrT="[Text]"/>
      <dgm:spPr/>
      <dgm:t>
        <a:bodyPr/>
        <a:lstStyle/>
        <a:p>
          <a:r>
            <a:rPr lang="en-US" dirty="0" smtClean="0"/>
            <a:t>Double Output</a:t>
          </a:r>
          <a:endParaRPr lang="en-US" dirty="0"/>
        </a:p>
      </dgm:t>
    </dgm:pt>
    <dgm:pt modelId="{7C51BDD2-23B9-4D6C-BEF6-B5098D567600}" type="parTrans" cxnId="{BD7E3E43-793A-4BA4-8BBB-21D51A8C042F}">
      <dgm:prSet/>
      <dgm:spPr/>
      <dgm:t>
        <a:bodyPr/>
        <a:lstStyle/>
        <a:p>
          <a:endParaRPr lang="en-US"/>
        </a:p>
      </dgm:t>
    </dgm:pt>
    <dgm:pt modelId="{7F817182-FD54-41E7-8784-F997C7E3A293}" type="sibTrans" cxnId="{BD7E3E43-793A-4BA4-8BBB-21D51A8C042F}">
      <dgm:prSet/>
      <dgm:spPr/>
      <dgm:t>
        <a:bodyPr/>
        <a:lstStyle/>
        <a:p>
          <a:endParaRPr lang="en-US"/>
        </a:p>
      </dgm:t>
    </dgm:pt>
    <dgm:pt modelId="{222EE56B-7CF2-426A-A4D3-9EE963EB25BE}">
      <dgm:prSet phldrT="[Text]"/>
      <dgm:spPr/>
      <dgm:t>
        <a:bodyPr/>
        <a:lstStyle/>
        <a:p>
          <a:r>
            <a:rPr lang="en-US" dirty="0" smtClean="0"/>
            <a:t>Simple Output</a:t>
          </a:r>
          <a:endParaRPr lang="en-US" dirty="0"/>
        </a:p>
      </dgm:t>
    </dgm:pt>
    <dgm:pt modelId="{2EF09E86-8954-4F51-9D5E-109F52EE9E61}" type="parTrans" cxnId="{92ABCAC7-2F1C-4E77-B1EB-F7D460454E1A}">
      <dgm:prSet/>
      <dgm:spPr/>
      <dgm:t>
        <a:bodyPr/>
        <a:lstStyle/>
        <a:p>
          <a:endParaRPr lang="en-US"/>
        </a:p>
      </dgm:t>
    </dgm:pt>
    <dgm:pt modelId="{0FEECDC1-65B9-49CA-92DD-D4F678A4A685}" type="sibTrans" cxnId="{92ABCAC7-2F1C-4E77-B1EB-F7D460454E1A}">
      <dgm:prSet/>
      <dgm:spPr/>
      <dgm:t>
        <a:bodyPr/>
        <a:lstStyle/>
        <a:p>
          <a:endParaRPr lang="en-US"/>
        </a:p>
      </dgm:t>
    </dgm:pt>
    <dgm:pt modelId="{EBFFF369-4BC4-4DE0-9354-8AFACE34FC6F}">
      <dgm:prSet phldrT="[Text]"/>
      <dgm:spPr/>
      <dgm:t>
        <a:bodyPr/>
        <a:lstStyle/>
        <a:p>
          <a:r>
            <a:rPr lang="en-US" dirty="0" smtClean="0"/>
            <a:t>ResNet50</a:t>
          </a:r>
          <a:endParaRPr lang="en-US" dirty="0"/>
        </a:p>
      </dgm:t>
    </dgm:pt>
    <dgm:pt modelId="{2DA660E9-ABF0-48B0-86DF-32B9EE68A806}" type="parTrans" cxnId="{C0C5D7BB-E701-4F59-9DA8-58B001ADBA26}">
      <dgm:prSet/>
      <dgm:spPr/>
      <dgm:t>
        <a:bodyPr/>
        <a:lstStyle/>
        <a:p>
          <a:endParaRPr lang="en-US"/>
        </a:p>
      </dgm:t>
    </dgm:pt>
    <dgm:pt modelId="{DD5B7FB2-C7C6-4965-A20E-374D704D8655}" type="sibTrans" cxnId="{C0C5D7BB-E701-4F59-9DA8-58B001ADBA26}">
      <dgm:prSet/>
      <dgm:spPr/>
      <dgm:t>
        <a:bodyPr/>
        <a:lstStyle/>
        <a:p>
          <a:endParaRPr lang="en-US"/>
        </a:p>
      </dgm:t>
    </dgm:pt>
    <dgm:pt modelId="{85A05DB7-CD17-419D-9B8A-320F3EFEEA88}">
      <dgm:prSet phldrT="[Text]" custT="1"/>
      <dgm:spPr/>
      <dgm:t>
        <a:bodyPr/>
        <a:lstStyle/>
        <a:p>
          <a:r>
            <a:rPr lang="en-US" sz="1400" b="1" smtClean="0"/>
            <a:t>ResNet101</a:t>
          </a:r>
          <a:endParaRPr lang="en-US" sz="1400" b="1" dirty="0"/>
        </a:p>
      </dgm:t>
    </dgm:pt>
    <dgm:pt modelId="{A7F86616-E2D6-42EF-8761-17B271B132B2}" type="parTrans" cxnId="{25CA9EB5-91E1-4108-8298-DF872C715672}">
      <dgm:prSet/>
      <dgm:spPr/>
      <dgm:t>
        <a:bodyPr/>
        <a:lstStyle/>
        <a:p>
          <a:endParaRPr lang="en-US"/>
        </a:p>
      </dgm:t>
    </dgm:pt>
    <dgm:pt modelId="{AA5C5387-EE4F-4474-B5B7-D24D45353734}" type="sibTrans" cxnId="{25CA9EB5-91E1-4108-8298-DF872C715672}">
      <dgm:prSet/>
      <dgm:spPr/>
      <dgm:t>
        <a:bodyPr/>
        <a:lstStyle/>
        <a:p>
          <a:endParaRPr lang="en-US"/>
        </a:p>
      </dgm:t>
    </dgm:pt>
    <dgm:pt modelId="{C9284F76-EFCC-471E-A38B-B0C821EA98B3}">
      <dgm:prSet phldrT="[Text]"/>
      <dgm:spPr/>
      <dgm:t>
        <a:bodyPr/>
        <a:lstStyle/>
        <a:p>
          <a:r>
            <a:rPr lang="en-US" dirty="0" smtClean="0"/>
            <a:t>VGG16</a:t>
          </a:r>
          <a:endParaRPr lang="en-US" dirty="0"/>
        </a:p>
      </dgm:t>
    </dgm:pt>
    <dgm:pt modelId="{A6997D2C-D393-413D-993F-F355CEA5780D}" type="parTrans" cxnId="{925D1FCB-61AC-4BA0-8C1C-76B0FDB1B303}">
      <dgm:prSet/>
      <dgm:spPr/>
      <dgm:t>
        <a:bodyPr/>
        <a:lstStyle/>
        <a:p>
          <a:endParaRPr lang="en-US"/>
        </a:p>
      </dgm:t>
    </dgm:pt>
    <dgm:pt modelId="{66B9EDC5-0335-4743-8D89-CC86963342BB}" type="sibTrans" cxnId="{925D1FCB-61AC-4BA0-8C1C-76B0FDB1B303}">
      <dgm:prSet/>
      <dgm:spPr/>
      <dgm:t>
        <a:bodyPr/>
        <a:lstStyle/>
        <a:p>
          <a:endParaRPr lang="en-US"/>
        </a:p>
      </dgm:t>
    </dgm:pt>
    <dgm:pt modelId="{8DA87B0F-03B1-4F91-84DC-408758257953}">
      <dgm:prSet phldrT="[Text]" custT="1"/>
      <dgm:spPr/>
      <dgm:t>
        <a:bodyPr/>
        <a:lstStyle/>
        <a:p>
          <a:r>
            <a:rPr lang="en-US" sz="1200" b="1" smtClean="0"/>
            <a:t>CNN 6 capas</a:t>
          </a:r>
          <a:endParaRPr lang="en-US" sz="1200" b="1" dirty="0"/>
        </a:p>
      </dgm:t>
    </dgm:pt>
    <dgm:pt modelId="{13D28076-C446-469B-86DF-8136336545ED}" type="parTrans" cxnId="{59FDFCAD-7C42-40F2-B7DD-C031129F17A1}">
      <dgm:prSet/>
      <dgm:spPr/>
      <dgm:t>
        <a:bodyPr/>
        <a:lstStyle/>
        <a:p>
          <a:endParaRPr lang="en-US"/>
        </a:p>
      </dgm:t>
    </dgm:pt>
    <dgm:pt modelId="{39E195CD-E205-4277-B3BA-AEFB69A6A674}" type="sibTrans" cxnId="{59FDFCAD-7C42-40F2-B7DD-C031129F17A1}">
      <dgm:prSet/>
      <dgm:spPr/>
      <dgm:t>
        <a:bodyPr/>
        <a:lstStyle/>
        <a:p>
          <a:endParaRPr lang="en-US"/>
        </a:p>
      </dgm:t>
    </dgm:pt>
    <dgm:pt modelId="{82531508-5A01-48A6-B963-4CD1E020AEAB}">
      <dgm:prSet phldrT="[Text]" custT="1"/>
      <dgm:spPr/>
      <dgm:t>
        <a:bodyPr/>
        <a:lstStyle/>
        <a:p>
          <a:r>
            <a:rPr lang="en-US" sz="1400" b="1" smtClean="0"/>
            <a:t>ResNet101</a:t>
          </a:r>
          <a:endParaRPr lang="en-US" sz="1400" b="1" dirty="0"/>
        </a:p>
      </dgm:t>
    </dgm:pt>
    <dgm:pt modelId="{82FAF308-03D0-420E-96D9-0D0DE38EB38A}" type="parTrans" cxnId="{DFBAC127-C36B-460B-A6DE-6DD7DA524C47}">
      <dgm:prSet/>
      <dgm:spPr/>
      <dgm:t>
        <a:bodyPr/>
        <a:lstStyle/>
        <a:p>
          <a:endParaRPr lang="en-US"/>
        </a:p>
      </dgm:t>
    </dgm:pt>
    <dgm:pt modelId="{608D5B84-0B18-465F-AE6A-6DD2AA069B64}" type="sibTrans" cxnId="{DFBAC127-C36B-460B-A6DE-6DD7DA524C47}">
      <dgm:prSet/>
      <dgm:spPr/>
      <dgm:t>
        <a:bodyPr/>
        <a:lstStyle/>
        <a:p>
          <a:endParaRPr lang="en-US"/>
        </a:p>
      </dgm:t>
    </dgm:pt>
    <dgm:pt modelId="{AB06BE47-774A-46DD-B94B-4BCEC33DD6FB}">
      <dgm:prSet phldrT="[Text]"/>
      <dgm:spPr/>
      <dgm:t>
        <a:bodyPr/>
        <a:lstStyle/>
        <a:p>
          <a:r>
            <a:rPr lang="en-US" b="1" dirty="0" smtClean="0"/>
            <a:t>Data Augmentation</a:t>
          </a:r>
          <a:endParaRPr lang="en-US" b="1" dirty="0"/>
        </a:p>
      </dgm:t>
    </dgm:pt>
    <dgm:pt modelId="{60E294C7-7B5E-48E9-9BDA-2863C0674742}" type="parTrans" cxnId="{0F9A7106-D1FF-478F-A758-621EB8ABA8ED}">
      <dgm:prSet/>
      <dgm:spPr/>
      <dgm:t>
        <a:bodyPr/>
        <a:lstStyle/>
        <a:p>
          <a:endParaRPr lang="en-US"/>
        </a:p>
      </dgm:t>
    </dgm:pt>
    <dgm:pt modelId="{2361D0D0-D9FB-4C61-81A3-31F1CC3A4AF0}" type="sibTrans" cxnId="{0F9A7106-D1FF-478F-A758-621EB8ABA8ED}">
      <dgm:prSet/>
      <dgm:spPr/>
      <dgm:t>
        <a:bodyPr/>
        <a:lstStyle/>
        <a:p>
          <a:endParaRPr lang="en-US"/>
        </a:p>
      </dgm:t>
    </dgm:pt>
    <dgm:pt modelId="{36AA6506-CD3A-4D8E-AE70-DE9F66384172}">
      <dgm:prSet phldrT="[Text]" custT="1"/>
      <dgm:spPr/>
      <dgm:t>
        <a:bodyPr/>
        <a:lstStyle/>
        <a:p>
          <a:r>
            <a:rPr lang="en-US" sz="1200" b="1" dirty="0" smtClean="0"/>
            <a:t>CNN 6 </a:t>
          </a:r>
          <a:r>
            <a:rPr lang="en-US" sz="1200" b="1" dirty="0" err="1" smtClean="0"/>
            <a:t>capas</a:t>
          </a:r>
          <a:endParaRPr lang="en-US" sz="1200" b="1" dirty="0"/>
        </a:p>
      </dgm:t>
    </dgm:pt>
    <dgm:pt modelId="{4FD5F3B1-188B-4E17-92B3-63E67D0164FC}" type="parTrans" cxnId="{56ACB658-B411-4A4E-9B0A-B61979B5A2C2}">
      <dgm:prSet/>
      <dgm:spPr/>
      <dgm:t>
        <a:bodyPr/>
        <a:lstStyle/>
        <a:p>
          <a:endParaRPr lang="en-US"/>
        </a:p>
      </dgm:t>
    </dgm:pt>
    <dgm:pt modelId="{B566E4BB-1DB1-487C-9ACD-326CD31FD933}" type="sibTrans" cxnId="{56ACB658-B411-4A4E-9B0A-B61979B5A2C2}">
      <dgm:prSet/>
      <dgm:spPr/>
      <dgm:t>
        <a:bodyPr/>
        <a:lstStyle/>
        <a:p>
          <a:endParaRPr lang="en-US"/>
        </a:p>
      </dgm:t>
    </dgm:pt>
    <dgm:pt modelId="{8002BF29-CA7A-4950-B562-A133F21ACFB8}">
      <dgm:prSet phldrT="[Text]" custT="1"/>
      <dgm:spPr/>
      <dgm:t>
        <a:bodyPr/>
        <a:lstStyle/>
        <a:p>
          <a:r>
            <a:rPr lang="en-US" sz="1400" b="1" dirty="0" err="1" smtClean="0"/>
            <a:t>Bifurcación</a:t>
          </a:r>
          <a:r>
            <a:rPr lang="en-US" sz="1400" b="1" dirty="0" smtClean="0"/>
            <a:t> </a:t>
          </a:r>
          <a:r>
            <a:rPr lang="en-US" sz="1400" b="1" dirty="0" err="1" smtClean="0"/>
            <a:t>temprana</a:t>
          </a:r>
          <a:endParaRPr lang="en-US" sz="1400" b="1" dirty="0"/>
        </a:p>
      </dgm:t>
    </dgm:pt>
    <dgm:pt modelId="{63E97FDF-38C7-4ABC-B8D2-94FA18DEB191}" type="parTrans" cxnId="{13D5B05B-040D-4004-8AD6-04E9B3BE6C80}">
      <dgm:prSet/>
      <dgm:spPr/>
      <dgm:t>
        <a:bodyPr/>
        <a:lstStyle/>
        <a:p>
          <a:endParaRPr lang="en-US"/>
        </a:p>
      </dgm:t>
    </dgm:pt>
    <dgm:pt modelId="{A009BF26-C35A-41F2-BD8F-A29AE77B8F8D}" type="sibTrans" cxnId="{13D5B05B-040D-4004-8AD6-04E9B3BE6C80}">
      <dgm:prSet/>
      <dgm:spPr/>
      <dgm:t>
        <a:bodyPr/>
        <a:lstStyle/>
        <a:p>
          <a:endParaRPr lang="en-US"/>
        </a:p>
      </dgm:t>
    </dgm:pt>
    <dgm:pt modelId="{C6AEBF30-B80C-407E-8741-A10B9593B4D4}">
      <dgm:prSet phldrT="[Text]" custT="1"/>
      <dgm:spPr/>
      <dgm:t>
        <a:bodyPr/>
        <a:lstStyle/>
        <a:p>
          <a:r>
            <a:rPr lang="en-US" sz="1400" b="1" dirty="0" err="1" smtClean="0"/>
            <a:t>Bifurcación</a:t>
          </a:r>
          <a:r>
            <a:rPr lang="en-US" sz="1400" b="1" dirty="0" smtClean="0"/>
            <a:t> </a:t>
          </a:r>
          <a:r>
            <a:rPr lang="en-US" sz="1400" b="1" dirty="0" err="1" smtClean="0"/>
            <a:t>tardía</a:t>
          </a:r>
          <a:endParaRPr lang="en-US" sz="1400" b="1" dirty="0"/>
        </a:p>
      </dgm:t>
    </dgm:pt>
    <dgm:pt modelId="{69F77A1E-448A-4B93-ADDF-C55974ECA8A0}" type="parTrans" cxnId="{069930EB-6055-4AFC-A5A9-F42DE7217187}">
      <dgm:prSet/>
      <dgm:spPr/>
      <dgm:t>
        <a:bodyPr/>
        <a:lstStyle/>
        <a:p>
          <a:endParaRPr lang="en-US"/>
        </a:p>
      </dgm:t>
    </dgm:pt>
    <dgm:pt modelId="{CCFF6CCB-53B1-4E25-A536-D4681088D45B}" type="sibTrans" cxnId="{069930EB-6055-4AFC-A5A9-F42DE7217187}">
      <dgm:prSet/>
      <dgm:spPr/>
      <dgm:t>
        <a:bodyPr/>
        <a:lstStyle/>
        <a:p>
          <a:endParaRPr lang="en-US"/>
        </a:p>
      </dgm:t>
    </dgm:pt>
    <dgm:pt modelId="{BF24C7A2-4048-4CF7-8163-2541AFC1CB06}">
      <dgm:prSet phldrT="[Text]"/>
      <dgm:spPr/>
      <dgm:t>
        <a:bodyPr/>
        <a:lstStyle/>
        <a:p>
          <a:r>
            <a:rPr lang="en-US" b="1" dirty="0" smtClean="0"/>
            <a:t>Class Weight</a:t>
          </a:r>
          <a:endParaRPr lang="en-US" b="1" dirty="0"/>
        </a:p>
      </dgm:t>
    </dgm:pt>
    <dgm:pt modelId="{2DED2D46-BBEB-4BA0-BDA3-BF8FAA00C358}" type="parTrans" cxnId="{BE22F4E6-6F62-4072-9072-C801FA2B7DA6}">
      <dgm:prSet/>
      <dgm:spPr/>
      <dgm:t>
        <a:bodyPr/>
        <a:lstStyle/>
        <a:p>
          <a:endParaRPr lang="en-US"/>
        </a:p>
      </dgm:t>
    </dgm:pt>
    <dgm:pt modelId="{C6C347F0-DCC5-41D9-97C8-1BD46C8D76F1}" type="sibTrans" cxnId="{BE22F4E6-6F62-4072-9072-C801FA2B7DA6}">
      <dgm:prSet/>
      <dgm:spPr/>
      <dgm:t>
        <a:bodyPr/>
        <a:lstStyle/>
        <a:p>
          <a:endParaRPr lang="en-US"/>
        </a:p>
      </dgm:t>
    </dgm:pt>
    <dgm:pt modelId="{1CB869F5-7C94-4E60-94E7-5946E6404137}">
      <dgm:prSet phldrT="[Text]"/>
      <dgm:spPr/>
      <dgm:t>
        <a:bodyPr/>
        <a:lstStyle/>
        <a:p>
          <a:r>
            <a:rPr lang="en-US" b="1" dirty="0" smtClean="0"/>
            <a:t>C/S Data Augmentation</a:t>
          </a:r>
          <a:endParaRPr lang="en-US" b="1" dirty="0"/>
        </a:p>
      </dgm:t>
    </dgm:pt>
    <dgm:pt modelId="{6010AC67-17BB-4901-AE6A-32AF89225AA2}" type="parTrans" cxnId="{F3A7862E-14E3-4522-AEFD-8B24764C7963}">
      <dgm:prSet/>
      <dgm:spPr/>
      <dgm:t>
        <a:bodyPr/>
        <a:lstStyle/>
        <a:p>
          <a:endParaRPr lang="en-US"/>
        </a:p>
      </dgm:t>
    </dgm:pt>
    <dgm:pt modelId="{559A1515-DF22-44D0-BE82-CE384685B89E}" type="sibTrans" cxnId="{F3A7862E-14E3-4522-AEFD-8B24764C7963}">
      <dgm:prSet/>
      <dgm:spPr/>
      <dgm:t>
        <a:bodyPr/>
        <a:lstStyle/>
        <a:p>
          <a:endParaRPr lang="en-US"/>
        </a:p>
      </dgm:t>
    </dgm:pt>
    <dgm:pt modelId="{8068C777-0BBA-4B7B-BCEA-67637791A4AE}">
      <dgm:prSet phldrT="[Text]"/>
      <dgm:spPr/>
      <dgm:t>
        <a:bodyPr/>
        <a:lstStyle/>
        <a:p>
          <a:r>
            <a:rPr lang="en-US" b="1" dirty="0" smtClean="0"/>
            <a:t>C/S Data Augmentation</a:t>
          </a:r>
          <a:endParaRPr lang="en-US" b="1" dirty="0"/>
        </a:p>
      </dgm:t>
    </dgm:pt>
    <dgm:pt modelId="{E0ED9DB0-1626-43A5-B59C-654008DB86D9}" type="parTrans" cxnId="{8622E854-BC2E-4EF5-8823-60BFF6130A9F}">
      <dgm:prSet/>
      <dgm:spPr/>
      <dgm:t>
        <a:bodyPr/>
        <a:lstStyle/>
        <a:p>
          <a:endParaRPr lang="en-US"/>
        </a:p>
      </dgm:t>
    </dgm:pt>
    <dgm:pt modelId="{16C179DE-256D-40E3-8A14-9A3A2EDD825D}" type="sibTrans" cxnId="{8622E854-BC2E-4EF5-8823-60BFF6130A9F}">
      <dgm:prSet/>
      <dgm:spPr/>
      <dgm:t>
        <a:bodyPr/>
        <a:lstStyle/>
        <a:p>
          <a:endParaRPr lang="en-US"/>
        </a:p>
      </dgm:t>
    </dgm:pt>
    <dgm:pt modelId="{B9973778-7867-4320-8D4C-0A413F2D8311}">
      <dgm:prSet phldrT="[Text]"/>
      <dgm:spPr/>
      <dgm:t>
        <a:bodyPr/>
        <a:lstStyle/>
        <a:p>
          <a:r>
            <a:rPr lang="en-US" dirty="0" smtClean="0"/>
            <a:t>C/S Class Weight</a:t>
          </a:r>
          <a:endParaRPr lang="en-US" dirty="0"/>
        </a:p>
      </dgm:t>
    </dgm:pt>
    <dgm:pt modelId="{6600C49F-B3BA-4770-8A00-F1C845AE9BCD}" type="parTrans" cxnId="{127121AC-9698-4111-B4B6-7712E46B05E3}">
      <dgm:prSet/>
      <dgm:spPr/>
      <dgm:t>
        <a:bodyPr/>
        <a:lstStyle/>
        <a:p>
          <a:endParaRPr lang="en-US"/>
        </a:p>
      </dgm:t>
    </dgm:pt>
    <dgm:pt modelId="{F750E10B-A838-4FDE-BC02-517F8002B22A}" type="sibTrans" cxnId="{127121AC-9698-4111-B4B6-7712E46B05E3}">
      <dgm:prSet/>
      <dgm:spPr/>
      <dgm:t>
        <a:bodyPr/>
        <a:lstStyle/>
        <a:p>
          <a:endParaRPr lang="en-US"/>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80%</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88%</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80%</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82%</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BA1BDCFD-4FC5-4640-A489-DE61ACEA3AA8}">
      <dgm:prSet phldrT="[Text]"/>
      <dgm:spPr/>
      <dgm:t>
        <a:bodyPr/>
        <a:lstStyle/>
        <a:p>
          <a:r>
            <a:rPr lang="en-US" dirty="0" smtClean="0"/>
            <a:t>Trained </a:t>
          </a:r>
          <a:r>
            <a:rPr lang="en-US" dirty="0" err="1" smtClean="0"/>
            <a:t>params</a:t>
          </a:r>
          <a:endParaRPr lang="en-US" dirty="0"/>
        </a:p>
      </dgm:t>
    </dgm:pt>
    <dgm:pt modelId="{CAAED87F-0DD0-4877-9D21-F94231C8CA81}" type="parTrans" cxnId="{1C6FA718-F109-4BAF-958C-3D53DA2703E5}">
      <dgm:prSet/>
      <dgm:spPr/>
      <dgm:t>
        <a:bodyPr/>
        <a:lstStyle/>
        <a:p>
          <a:endParaRPr lang="en-US"/>
        </a:p>
      </dgm:t>
    </dgm:pt>
    <dgm:pt modelId="{52149C3B-1759-434A-A06E-5E7F2D23BB57}" type="sibTrans" cxnId="{1C6FA718-F109-4BAF-958C-3D53DA2703E5}">
      <dgm:prSet/>
      <dgm:spPr/>
      <dgm:t>
        <a:bodyPr/>
        <a:lstStyle/>
        <a:p>
          <a:endParaRPr lang="en-US"/>
        </a:p>
      </dgm:t>
    </dgm:pt>
    <dgm:pt modelId="{04579D5D-A3A6-4BEB-ACAF-2C7C8FD15FC2}">
      <dgm:prSet phldrT="[Text]"/>
      <dgm:spPr/>
      <dgm:t>
        <a:bodyPr/>
        <a:lstStyle/>
        <a:p>
          <a:r>
            <a:rPr lang="es-ES" b="0" i="0" dirty="0" smtClean="0"/>
            <a:t>631,845</a:t>
          </a:r>
          <a:endParaRPr lang="en-US" dirty="0"/>
        </a:p>
      </dgm:t>
    </dgm:pt>
    <dgm:pt modelId="{104D0973-260C-4EF1-92E1-BCFE890AC98D}" type="parTrans" cxnId="{295E2440-B78F-45CC-BA12-71316A1E85C5}">
      <dgm:prSet/>
      <dgm:spPr/>
      <dgm:t>
        <a:bodyPr/>
        <a:lstStyle/>
        <a:p>
          <a:endParaRPr lang="en-US"/>
        </a:p>
      </dgm:t>
    </dgm:pt>
    <dgm:pt modelId="{495BFC32-95C9-4AFE-85DD-232C31643958}" type="sibTrans" cxnId="{295E2440-B78F-45CC-BA12-71316A1E85C5}">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39AC8090-EAF0-4AD6-83D3-1606CD1C4747}" type="pres">
      <dgm:prSet presAssocID="{BA1BDCFD-4FC5-4640-A489-DE61ACEA3AA8}" presName="parentLin" presStyleCnt="0"/>
      <dgm:spPr/>
    </dgm:pt>
    <dgm:pt modelId="{43699D73-0246-440B-81FC-890DE1C521E1}" type="pres">
      <dgm:prSet presAssocID="{BA1BDCFD-4FC5-4640-A489-DE61ACEA3AA8}" presName="parentLeftMargin" presStyleLbl="node1" presStyleIdx="0" presStyleCnt="5"/>
      <dgm:spPr/>
      <dgm:t>
        <a:bodyPr/>
        <a:lstStyle/>
        <a:p>
          <a:endParaRPr lang="en-US"/>
        </a:p>
      </dgm:t>
    </dgm:pt>
    <dgm:pt modelId="{6524D1C5-5234-45D1-A3F1-F6E4D3020D24}" type="pres">
      <dgm:prSet presAssocID="{BA1BDCFD-4FC5-4640-A489-DE61ACEA3AA8}" presName="parentText" presStyleLbl="node1" presStyleIdx="0" presStyleCnt="5">
        <dgm:presLayoutVars>
          <dgm:chMax val="0"/>
          <dgm:bulletEnabled val="1"/>
        </dgm:presLayoutVars>
      </dgm:prSet>
      <dgm:spPr/>
      <dgm:t>
        <a:bodyPr/>
        <a:lstStyle/>
        <a:p>
          <a:endParaRPr lang="en-US"/>
        </a:p>
      </dgm:t>
    </dgm:pt>
    <dgm:pt modelId="{DA35C8A8-739E-4D4F-A713-5581310AC856}" type="pres">
      <dgm:prSet presAssocID="{BA1BDCFD-4FC5-4640-A489-DE61ACEA3AA8}" presName="negativeSpace" presStyleCnt="0"/>
      <dgm:spPr/>
    </dgm:pt>
    <dgm:pt modelId="{33FFECD2-D4F8-440F-A387-ACB9B4FE2756}" type="pres">
      <dgm:prSet presAssocID="{BA1BDCFD-4FC5-4640-A489-DE61ACEA3AA8}" presName="childText" presStyleLbl="conFgAcc1" presStyleIdx="0" presStyleCnt="5">
        <dgm:presLayoutVars>
          <dgm:bulletEnabled val="1"/>
        </dgm:presLayoutVars>
      </dgm:prSet>
      <dgm:spPr/>
      <dgm:t>
        <a:bodyPr/>
        <a:lstStyle/>
        <a:p>
          <a:endParaRPr lang="en-US"/>
        </a:p>
      </dgm:t>
    </dgm:pt>
    <dgm:pt modelId="{82574BCB-889D-4430-8A70-A7F63EE391D4}" type="pres">
      <dgm:prSet presAssocID="{52149C3B-1759-434A-A06E-5E7F2D23BB57}"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1C6FA718-F109-4BAF-958C-3D53DA2703E5}" srcId="{D5B3FEB6-C7B9-42D0-9D76-85403AE2333E}" destId="{BA1BDCFD-4FC5-4640-A489-DE61ACEA3AA8}" srcOrd="0" destOrd="0" parTransId="{CAAED87F-0DD0-4877-9D21-F94231C8CA81}" sibTransId="{52149C3B-1759-434A-A06E-5E7F2D23BB57}"/>
    <dgm:cxn modelId="{87B604BD-AD7F-422C-A75F-948E8BA7EA78}" type="presOf" srcId="{BA1BDCFD-4FC5-4640-A489-DE61ACEA3AA8}" destId="{6524D1C5-5234-45D1-A3F1-F6E4D3020D24}" srcOrd="1"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295E2440-B78F-45CC-BA12-71316A1E85C5}" srcId="{BA1BDCFD-4FC5-4640-A489-DE61ACEA3AA8}" destId="{04579D5D-A3A6-4BEB-ACAF-2C7C8FD15FC2}" srcOrd="0" destOrd="0" parTransId="{104D0973-260C-4EF1-92E1-BCFE890AC98D}" sibTransId="{495BFC32-95C9-4AFE-85DD-232C31643958}"/>
    <dgm:cxn modelId="{FDEAB11F-4E35-48D7-9CDD-D1AB4A916421}" type="presOf" srcId="{13C4B3F6-5E73-47CC-88AB-41E0F71F9DD7}" destId="{BE24210F-284C-4EA6-BEB1-3A87CCF798F0}" srcOrd="0"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CF651C92-747A-4183-8124-377517D957A2}" type="presOf" srcId="{356616BC-DA37-4C73-9F27-D0EACA776997}" destId="{D407E4DA-6B38-44EB-AD45-4C066D2BB650}" srcOrd="0"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4BB58A4D-F366-4703-8AF9-8A745AE0895B}" type="presOf" srcId="{BA1BDCFD-4FC5-4640-A489-DE61ACEA3AA8}" destId="{43699D73-0246-440B-81FC-890DE1C521E1}" srcOrd="0" destOrd="0" presId="urn:microsoft.com/office/officeart/2005/8/layout/list1"/>
    <dgm:cxn modelId="{37A9AE51-5238-4AE7-A882-E82DF8A64D6F}" type="presOf" srcId="{CB9B5487-37DF-433B-A947-745C73019196}" destId="{F7CEF71F-35A6-46DD-9F51-3E71C2792A22}" srcOrd="0" destOrd="0" presId="urn:microsoft.com/office/officeart/2005/8/layout/list1"/>
    <dgm:cxn modelId="{F46298DB-0996-48B6-8921-E1B4F5B9EFC5}" type="presOf" srcId="{04579D5D-A3A6-4BEB-ACAF-2C7C8FD15FC2}" destId="{33FFECD2-D4F8-440F-A387-ACB9B4FE2756}"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2CEABF0F-D182-4847-A400-EBD368DA0A79}" type="presOf" srcId="{EBDFAFB8-6788-430F-BAF8-6719F2910E15}" destId="{7A29B8A5-4FBB-43DB-A3A7-13D50760D832}" srcOrd="1" destOrd="0" presId="urn:microsoft.com/office/officeart/2005/8/layout/list1"/>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1A3D82D9-9141-4A35-B2D9-007586680CCA}" type="presParOf" srcId="{B14D6C5F-3597-4B11-B95D-DF6B2FCD55C0}" destId="{39AC8090-EAF0-4AD6-83D3-1606CD1C4747}" srcOrd="0" destOrd="0" presId="urn:microsoft.com/office/officeart/2005/8/layout/list1"/>
    <dgm:cxn modelId="{D414C526-C73F-42B8-A591-7231EE931BD4}" type="presParOf" srcId="{39AC8090-EAF0-4AD6-83D3-1606CD1C4747}" destId="{43699D73-0246-440B-81FC-890DE1C521E1}" srcOrd="0" destOrd="0" presId="urn:microsoft.com/office/officeart/2005/8/layout/list1"/>
    <dgm:cxn modelId="{C6D8D901-109C-4D56-87F7-DBB31529D788}" type="presParOf" srcId="{39AC8090-EAF0-4AD6-83D3-1606CD1C4747}" destId="{6524D1C5-5234-45D1-A3F1-F6E4D3020D24}" srcOrd="1" destOrd="0" presId="urn:microsoft.com/office/officeart/2005/8/layout/list1"/>
    <dgm:cxn modelId="{A94E155F-B208-404B-A1F7-A6F8A6E3A85D}" type="presParOf" srcId="{B14D6C5F-3597-4B11-B95D-DF6B2FCD55C0}" destId="{DA35C8A8-739E-4D4F-A713-5581310AC856}" srcOrd="1" destOrd="0" presId="urn:microsoft.com/office/officeart/2005/8/layout/list1"/>
    <dgm:cxn modelId="{7B96CE46-5085-4EC1-A4C9-DC7929FC4F4B}" type="presParOf" srcId="{B14D6C5F-3597-4B11-B95D-DF6B2FCD55C0}" destId="{33FFECD2-D4F8-440F-A387-ACB9B4FE2756}" srcOrd="2" destOrd="0" presId="urn:microsoft.com/office/officeart/2005/8/layout/list1"/>
    <dgm:cxn modelId="{80E8F251-AF4A-4C63-B776-D317EF4313AB}" type="presParOf" srcId="{B14D6C5F-3597-4B11-B95D-DF6B2FCD55C0}" destId="{82574BCB-889D-4430-8A70-A7F63EE391D4}"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82%</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90%</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82%</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85%</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BA1BDCFD-4FC5-4640-A489-DE61ACEA3AA8}">
      <dgm:prSet phldrT="[Text]"/>
      <dgm:spPr/>
      <dgm:t>
        <a:bodyPr/>
        <a:lstStyle/>
        <a:p>
          <a:r>
            <a:rPr lang="en-US" dirty="0" smtClean="0"/>
            <a:t>Trained </a:t>
          </a:r>
          <a:r>
            <a:rPr lang="en-US" dirty="0" err="1" smtClean="0"/>
            <a:t>params</a:t>
          </a:r>
          <a:endParaRPr lang="en-US" dirty="0"/>
        </a:p>
      </dgm:t>
    </dgm:pt>
    <dgm:pt modelId="{CAAED87F-0DD0-4877-9D21-F94231C8CA81}" type="parTrans" cxnId="{1C6FA718-F109-4BAF-958C-3D53DA2703E5}">
      <dgm:prSet/>
      <dgm:spPr/>
      <dgm:t>
        <a:bodyPr/>
        <a:lstStyle/>
        <a:p>
          <a:endParaRPr lang="en-US"/>
        </a:p>
      </dgm:t>
    </dgm:pt>
    <dgm:pt modelId="{52149C3B-1759-434A-A06E-5E7F2D23BB57}" type="sibTrans" cxnId="{1C6FA718-F109-4BAF-958C-3D53DA2703E5}">
      <dgm:prSet/>
      <dgm:spPr/>
      <dgm:t>
        <a:bodyPr/>
        <a:lstStyle/>
        <a:p>
          <a:endParaRPr lang="en-US"/>
        </a:p>
      </dgm:t>
    </dgm:pt>
    <dgm:pt modelId="{04579D5D-A3A6-4BEB-ACAF-2C7C8FD15FC2}">
      <dgm:prSet phldrT="[Text]"/>
      <dgm:spPr/>
      <dgm:t>
        <a:bodyPr/>
        <a:lstStyle/>
        <a:p>
          <a:r>
            <a:rPr lang="es-ES" b="0" i="0" dirty="0" smtClean="0"/>
            <a:t>613,349</a:t>
          </a:r>
          <a:endParaRPr lang="en-US" dirty="0"/>
        </a:p>
      </dgm:t>
    </dgm:pt>
    <dgm:pt modelId="{104D0973-260C-4EF1-92E1-BCFE890AC98D}" type="parTrans" cxnId="{295E2440-B78F-45CC-BA12-71316A1E85C5}">
      <dgm:prSet/>
      <dgm:spPr/>
      <dgm:t>
        <a:bodyPr/>
        <a:lstStyle/>
        <a:p>
          <a:endParaRPr lang="en-US"/>
        </a:p>
      </dgm:t>
    </dgm:pt>
    <dgm:pt modelId="{495BFC32-95C9-4AFE-85DD-232C31643958}" type="sibTrans" cxnId="{295E2440-B78F-45CC-BA12-71316A1E85C5}">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39AC8090-EAF0-4AD6-83D3-1606CD1C4747}" type="pres">
      <dgm:prSet presAssocID="{BA1BDCFD-4FC5-4640-A489-DE61ACEA3AA8}" presName="parentLin" presStyleCnt="0"/>
      <dgm:spPr/>
    </dgm:pt>
    <dgm:pt modelId="{43699D73-0246-440B-81FC-890DE1C521E1}" type="pres">
      <dgm:prSet presAssocID="{BA1BDCFD-4FC5-4640-A489-DE61ACEA3AA8}" presName="parentLeftMargin" presStyleLbl="node1" presStyleIdx="0" presStyleCnt="5"/>
      <dgm:spPr/>
      <dgm:t>
        <a:bodyPr/>
        <a:lstStyle/>
        <a:p>
          <a:endParaRPr lang="en-US"/>
        </a:p>
      </dgm:t>
    </dgm:pt>
    <dgm:pt modelId="{6524D1C5-5234-45D1-A3F1-F6E4D3020D24}" type="pres">
      <dgm:prSet presAssocID="{BA1BDCFD-4FC5-4640-A489-DE61ACEA3AA8}" presName="parentText" presStyleLbl="node1" presStyleIdx="0" presStyleCnt="5">
        <dgm:presLayoutVars>
          <dgm:chMax val="0"/>
          <dgm:bulletEnabled val="1"/>
        </dgm:presLayoutVars>
      </dgm:prSet>
      <dgm:spPr/>
      <dgm:t>
        <a:bodyPr/>
        <a:lstStyle/>
        <a:p>
          <a:endParaRPr lang="en-US"/>
        </a:p>
      </dgm:t>
    </dgm:pt>
    <dgm:pt modelId="{DA35C8A8-739E-4D4F-A713-5581310AC856}" type="pres">
      <dgm:prSet presAssocID="{BA1BDCFD-4FC5-4640-A489-DE61ACEA3AA8}" presName="negativeSpace" presStyleCnt="0"/>
      <dgm:spPr/>
    </dgm:pt>
    <dgm:pt modelId="{33FFECD2-D4F8-440F-A387-ACB9B4FE2756}" type="pres">
      <dgm:prSet presAssocID="{BA1BDCFD-4FC5-4640-A489-DE61ACEA3AA8}" presName="childText" presStyleLbl="conFgAcc1" presStyleIdx="0" presStyleCnt="5">
        <dgm:presLayoutVars>
          <dgm:bulletEnabled val="1"/>
        </dgm:presLayoutVars>
      </dgm:prSet>
      <dgm:spPr/>
      <dgm:t>
        <a:bodyPr/>
        <a:lstStyle/>
        <a:p>
          <a:endParaRPr lang="en-US"/>
        </a:p>
      </dgm:t>
    </dgm:pt>
    <dgm:pt modelId="{82574BCB-889D-4430-8A70-A7F63EE391D4}" type="pres">
      <dgm:prSet presAssocID="{52149C3B-1759-434A-A06E-5E7F2D23BB57}"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1C6FA718-F109-4BAF-958C-3D53DA2703E5}" srcId="{D5B3FEB6-C7B9-42D0-9D76-85403AE2333E}" destId="{BA1BDCFD-4FC5-4640-A489-DE61ACEA3AA8}" srcOrd="0" destOrd="0" parTransId="{CAAED87F-0DD0-4877-9D21-F94231C8CA81}" sibTransId="{52149C3B-1759-434A-A06E-5E7F2D23BB57}"/>
    <dgm:cxn modelId="{87B604BD-AD7F-422C-A75F-948E8BA7EA78}" type="presOf" srcId="{BA1BDCFD-4FC5-4640-A489-DE61ACEA3AA8}" destId="{6524D1C5-5234-45D1-A3F1-F6E4D3020D24}" srcOrd="1"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295E2440-B78F-45CC-BA12-71316A1E85C5}" srcId="{BA1BDCFD-4FC5-4640-A489-DE61ACEA3AA8}" destId="{04579D5D-A3A6-4BEB-ACAF-2C7C8FD15FC2}" srcOrd="0" destOrd="0" parTransId="{104D0973-260C-4EF1-92E1-BCFE890AC98D}" sibTransId="{495BFC32-95C9-4AFE-85DD-232C31643958}"/>
    <dgm:cxn modelId="{FDEAB11F-4E35-48D7-9CDD-D1AB4A916421}" type="presOf" srcId="{13C4B3F6-5E73-47CC-88AB-41E0F71F9DD7}" destId="{BE24210F-284C-4EA6-BEB1-3A87CCF798F0}" srcOrd="0"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CF651C92-747A-4183-8124-377517D957A2}" type="presOf" srcId="{356616BC-DA37-4C73-9F27-D0EACA776997}" destId="{D407E4DA-6B38-44EB-AD45-4C066D2BB650}" srcOrd="0"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4BB58A4D-F366-4703-8AF9-8A745AE0895B}" type="presOf" srcId="{BA1BDCFD-4FC5-4640-A489-DE61ACEA3AA8}" destId="{43699D73-0246-440B-81FC-890DE1C521E1}" srcOrd="0" destOrd="0" presId="urn:microsoft.com/office/officeart/2005/8/layout/list1"/>
    <dgm:cxn modelId="{37A9AE51-5238-4AE7-A882-E82DF8A64D6F}" type="presOf" srcId="{CB9B5487-37DF-433B-A947-745C73019196}" destId="{F7CEF71F-35A6-46DD-9F51-3E71C2792A22}" srcOrd="0" destOrd="0" presId="urn:microsoft.com/office/officeart/2005/8/layout/list1"/>
    <dgm:cxn modelId="{F46298DB-0996-48B6-8921-E1B4F5B9EFC5}" type="presOf" srcId="{04579D5D-A3A6-4BEB-ACAF-2C7C8FD15FC2}" destId="{33FFECD2-D4F8-440F-A387-ACB9B4FE2756}"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2CEABF0F-D182-4847-A400-EBD368DA0A79}" type="presOf" srcId="{EBDFAFB8-6788-430F-BAF8-6719F2910E15}" destId="{7A29B8A5-4FBB-43DB-A3A7-13D50760D832}" srcOrd="1" destOrd="0" presId="urn:microsoft.com/office/officeart/2005/8/layout/list1"/>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1A3D82D9-9141-4A35-B2D9-007586680CCA}" type="presParOf" srcId="{B14D6C5F-3597-4B11-B95D-DF6B2FCD55C0}" destId="{39AC8090-EAF0-4AD6-83D3-1606CD1C4747}" srcOrd="0" destOrd="0" presId="urn:microsoft.com/office/officeart/2005/8/layout/list1"/>
    <dgm:cxn modelId="{D414C526-C73F-42B8-A591-7231EE931BD4}" type="presParOf" srcId="{39AC8090-EAF0-4AD6-83D3-1606CD1C4747}" destId="{43699D73-0246-440B-81FC-890DE1C521E1}" srcOrd="0" destOrd="0" presId="urn:microsoft.com/office/officeart/2005/8/layout/list1"/>
    <dgm:cxn modelId="{C6D8D901-109C-4D56-87F7-DBB31529D788}" type="presParOf" srcId="{39AC8090-EAF0-4AD6-83D3-1606CD1C4747}" destId="{6524D1C5-5234-45D1-A3F1-F6E4D3020D24}" srcOrd="1" destOrd="0" presId="urn:microsoft.com/office/officeart/2005/8/layout/list1"/>
    <dgm:cxn modelId="{A94E155F-B208-404B-A1F7-A6F8A6E3A85D}" type="presParOf" srcId="{B14D6C5F-3597-4B11-B95D-DF6B2FCD55C0}" destId="{DA35C8A8-739E-4D4F-A713-5581310AC856}" srcOrd="1" destOrd="0" presId="urn:microsoft.com/office/officeart/2005/8/layout/list1"/>
    <dgm:cxn modelId="{7B96CE46-5085-4EC1-A4C9-DC7929FC4F4B}" type="presParOf" srcId="{B14D6C5F-3597-4B11-B95D-DF6B2FCD55C0}" destId="{33FFECD2-D4F8-440F-A387-ACB9B4FE2756}" srcOrd="2" destOrd="0" presId="urn:microsoft.com/office/officeart/2005/8/layout/list1"/>
    <dgm:cxn modelId="{80E8F251-AF4A-4C63-B776-D317EF4313AB}" type="presParOf" srcId="{B14D6C5F-3597-4B11-B95D-DF6B2FCD55C0}" destId="{82574BCB-889D-4430-8A70-A7F63EE391D4}"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a:solidFill>
          <a:schemeClr val="accent4">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a:solidFill>
          <a:schemeClr val="accent4">
            <a:lumMod val="75000"/>
            <a:alpha val="90000"/>
          </a:schemeClr>
        </a:solidFill>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a:solidFill>
          <a:schemeClr val="accent4">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a:solidFill>
          <a:schemeClr val="accent4">
            <a:lumMod val="75000"/>
            <a:alpha val="90000"/>
          </a:schemeClr>
        </a:solidFill>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a:solidFill>
          <a:schemeClr val="accent4">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a:solidFill>
          <a:schemeClr val="accent4">
            <a:lumMod val="75000"/>
            <a:alpha val="90000"/>
          </a:schemeClr>
        </a:solidFill>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95,8%</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97,1%</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96,3%</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96%</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BA1BDCFD-4FC5-4640-A489-DE61ACEA3AA8}">
      <dgm:prSet phldrT="[Text]"/>
      <dgm:spPr/>
      <dgm:t>
        <a:bodyPr/>
        <a:lstStyle/>
        <a:p>
          <a:r>
            <a:rPr lang="en-US" dirty="0" smtClean="0"/>
            <a:t>Trained </a:t>
          </a:r>
          <a:r>
            <a:rPr lang="en-US" dirty="0" err="1" smtClean="0"/>
            <a:t>params</a:t>
          </a:r>
          <a:endParaRPr lang="en-US" dirty="0"/>
        </a:p>
      </dgm:t>
    </dgm:pt>
    <dgm:pt modelId="{CAAED87F-0DD0-4877-9D21-F94231C8CA81}" type="parTrans" cxnId="{1C6FA718-F109-4BAF-958C-3D53DA2703E5}">
      <dgm:prSet/>
      <dgm:spPr/>
      <dgm:t>
        <a:bodyPr/>
        <a:lstStyle/>
        <a:p>
          <a:endParaRPr lang="en-US"/>
        </a:p>
      </dgm:t>
    </dgm:pt>
    <dgm:pt modelId="{52149C3B-1759-434A-A06E-5E7F2D23BB57}" type="sibTrans" cxnId="{1C6FA718-F109-4BAF-958C-3D53DA2703E5}">
      <dgm:prSet/>
      <dgm:spPr/>
      <dgm:t>
        <a:bodyPr/>
        <a:lstStyle/>
        <a:p>
          <a:endParaRPr lang="en-US"/>
        </a:p>
      </dgm:t>
    </dgm:pt>
    <dgm:pt modelId="{04579D5D-A3A6-4BEB-ACAF-2C7C8FD15FC2}">
      <dgm:prSet phldrT="[Text]"/>
      <dgm:spPr/>
      <dgm:t>
        <a:bodyPr/>
        <a:lstStyle/>
        <a:p>
          <a:r>
            <a:rPr lang="es-ES" b="0" i="0" dirty="0" smtClean="0"/>
            <a:t>11,048,485</a:t>
          </a:r>
          <a:endParaRPr lang="en-US" dirty="0"/>
        </a:p>
      </dgm:t>
    </dgm:pt>
    <dgm:pt modelId="{104D0973-260C-4EF1-92E1-BCFE890AC98D}" type="parTrans" cxnId="{295E2440-B78F-45CC-BA12-71316A1E85C5}">
      <dgm:prSet/>
      <dgm:spPr/>
      <dgm:t>
        <a:bodyPr/>
        <a:lstStyle/>
        <a:p>
          <a:endParaRPr lang="en-US"/>
        </a:p>
      </dgm:t>
    </dgm:pt>
    <dgm:pt modelId="{495BFC32-95C9-4AFE-85DD-232C31643958}" type="sibTrans" cxnId="{295E2440-B78F-45CC-BA12-71316A1E85C5}">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39AC8090-EAF0-4AD6-83D3-1606CD1C4747}" type="pres">
      <dgm:prSet presAssocID="{BA1BDCFD-4FC5-4640-A489-DE61ACEA3AA8}" presName="parentLin" presStyleCnt="0"/>
      <dgm:spPr/>
    </dgm:pt>
    <dgm:pt modelId="{43699D73-0246-440B-81FC-890DE1C521E1}" type="pres">
      <dgm:prSet presAssocID="{BA1BDCFD-4FC5-4640-A489-DE61ACEA3AA8}" presName="parentLeftMargin" presStyleLbl="node1" presStyleIdx="0" presStyleCnt="5"/>
      <dgm:spPr/>
      <dgm:t>
        <a:bodyPr/>
        <a:lstStyle/>
        <a:p>
          <a:endParaRPr lang="en-US"/>
        </a:p>
      </dgm:t>
    </dgm:pt>
    <dgm:pt modelId="{6524D1C5-5234-45D1-A3F1-F6E4D3020D24}" type="pres">
      <dgm:prSet presAssocID="{BA1BDCFD-4FC5-4640-A489-DE61ACEA3AA8}" presName="parentText" presStyleLbl="node1" presStyleIdx="0" presStyleCnt="5">
        <dgm:presLayoutVars>
          <dgm:chMax val="0"/>
          <dgm:bulletEnabled val="1"/>
        </dgm:presLayoutVars>
      </dgm:prSet>
      <dgm:spPr/>
      <dgm:t>
        <a:bodyPr/>
        <a:lstStyle/>
        <a:p>
          <a:endParaRPr lang="en-US"/>
        </a:p>
      </dgm:t>
    </dgm:pt>
    <dgm:pt modelId="{DA35C8A8-739E-4D4F-A713-5581310AC856}" type="pres">
      <dgm:prSet presAssocID="{BA1BDCFD-4FC5-4640-A489-DE61ACEA3AA8}" presName="negativeSpace" presStyleCnt="0"/>
      <dgm:spPr/>
    </dgm:pt>
    <dgm:pt modelId="{33FFECD2-D4F8-440F-A387-ACB9B4FE2756}" type="pres">
      <dgm:prSet presAssocID="{BA1BDCFD-4FC5-4640-A489-DE61ACEA3AA8}" presName="childText" presStyleLbl="conFgAcc1" presStyleIdx="0" presStyleCnt="5">
        <dgm:presLayoutVars>
          <dgm:bulletEnabled val="1"/>
        </dgm:presLayoutVars>
      </dgm:prSet>
      <dgm:spPr/>
      <dgm:t>
        <a:bodyPr/>
        <a:lstStyle/>
        <a:p>
          <a:endParaRPr lang="en-US"/>
        </a:p>
      </dgm:t>
    </dgm:pt>
    <dgm:pt modelId="{82574BCB-889D-4430-8A70-A7F63EE391D4}" type="pres">
      <dgm:prSet presAssocID="{52149C3B-1759-434A-A06E-5E7F2D23BB57}"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1C6FA718-F109-4BAF-958C-3D53DA2703E5}" srcId="{D5B3FEB6-C7B9-42D0-9D76-85403AE2333E}" destId="{BA1BDCFD-4FC5-4640-A489-DE61ACEA3AA8}" srcOrd="0" destOrd="0" parTransId="{CAAED87F-0DD0-4877-9D21-F94231C8CA81}" sibTransId="{52149C3B-1759-434A-A06E-5E7F2D23BB57}"/>
    <dgm:cxn modelId="{87B604BD-AD7F-422C-A75F-948E8BA7EA78}" type="presOf" srcId="{BA1BDCFD-4FC5-4640-A489-DE61ACEA3AA8}" destId="{6524D1C5-5234-45D1-A3F1-F6E4D3020D24}" srcOrd="1"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295E2440-B78F-45CC-BA12-71316A1E85C5}" srcId="{BA1BDCFD-4FC5-4640-A489-DE61ACEA3AA8}" destId="{04579D5D-A3A6-4BEB-ACAF-2C7C8FD15FC2}" srcOrd="0" destOrd="0" parTransId="{104D0973-260C-4EF1-92E1-BCFE890AC98D}" sibTransId="{495BFC32-95C9-4AFE-85DD-232C31643958}"/>
    <dgm:cxn modelId="{FDEAB11F-4E35-48D7-9CDD-D1AB4A916421}" type="presOf" srcId="{13C4B3F6-5E73-47CC-88AB-41E0F71F9DD7}" destId="{BE24210F-284C-4EA6-BEB1-3A87CCF798F0}" srcOrd="0"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CF651C92-747A-4183-8124-377517D957A2}" type="presOf" srcId="{356616BC-DA37-4C73-9F27-D0EACA776997}" destId="{D407E4DA-6B38-44EB-AD45-4C066D2BB650}" srcOrd="0"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4BB58A4D-F366-4703-8AF9-8A745AE0895B}" type="presOf" srcId="{BA1BDCFD-4FC5-4640-A489-DE61ACEA3AA8}" destId="{43699D73-0246-440B-81FC-890DE1C521E1}" srcOrd="0" destOrd="0" presId="urn:microsoft.com/office/officeart/2005/8/layout/list1"/>
    <dgm:cxn modelId="{37A9AE51-5238-4AE7-A882-E82DF8A64D6F}" type="presOf" srcId="{CB9B5487-37DF-433B-A947-745C73019196}" destId="{F7CEF71F-35A6-46DD-9F51-3E71C2792A22}" srcOrd="0" destOrd="0" presId="urn:microsoft.com/office/officeart/2005/8/layout/list1"/>
    <dgm:cxn modelId="{F46298DB-0996-48B6-8921-E1B4F5B9EFC5}" type="presOf" srcId="{04579D5D-A3A6-4BEB-ACAF-2C7C8FD15FC2}" destId="{33FFECD2-D4F8-440F-A387-ACB9B4FE2756}"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2CEABF0F-D182-4847-A400-EBD368DA0A79}" type="presOf" srcId="{EBDFAFB8-6788-430F-BAF8-6719F2910E15}" destId="{7A29B8A5-4FBB-43DB-A3A7-13D50760D832}" srcOrd="1" destOrd="0" presId="urn:microsoft.com/office/officeart/2005/8/layout/list1"/>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1A3D82D9-9141-4A35-B2D9-007586680CCA}" type="presParOf" srcId="{B14D6C5F-3597-4B11-B95D-DF6B2FCD55C0}" destId="{39AC8090-EAF0-4AD6-83D3-1606CD1C4747}" srcOrd="0" destOrd="0" presId="urn:microsoft.com/office/officeart/2005/8/layout/list1"/>
    <dgm:cxn modelId="{D414C526-C73F-42B8-A591-7231EE931BD4}" type="presParOf" srcId="{39AC8090-EAF0-4AD6-83D3-1606CD1C4747}" destId="{43699D73-0246-440B-81FC-890DE1C521E1}" srcOrd="0" destOrd="0" presId="urn:microsoft.com/office/officeart/2005/8/layout/list1"/>
    <dgm:cxn modelId="{C6D8D901-109C-4D56-87F7-DBB31529D788}" type="presParOf" srcId="{39AC8090-EAF0-4AD6-83D3-1606CD1C4747}" destId="{6524D1C5-5234-45D1-A3F1-F6E4D3020D24}" srcOrd="1" destOrd="0" presId="urn:microsoft.com/office/officeart/2005/8/layout/list1"/>
    <dgm:cxn modelId="{A94E155F-B208-404B-A1F7-A6F8A6E3A85D}" type="presParOf" srcId="{B14D6C5F-3597-4B11-B95D-DF6B2FCD55C0}" destId="{DA35C8A8-739E-4D4F-A713-5581310AC856}" srcOrd="1" destOrd="0" presId="urn:microsoft.com/office/officeart/2005/8/layout/list1"/>
    <dgm:cxn modelId="{7B96CE46-5085-4EC1-A4C9-DC7929FC4F4B}" type="presParOf" srcId="{B14D6C5F-3597-4B11-B95D-DF6B2FCD55C0}" destId="{33FFECD2-D4F8-440F-A387-ACB9B4FE2756}" srcOrd="2" destOrd="0" presId="urn:microsoft.com/office/officeart/2005/8/layout/list1"/>
    <dgm:cxn modelId="{80E8F251-AF4A-4C63-B776-D317EF4313AB}" type="presParOf" srcId="{B14D6C5F-3597-4B11-B95D-DF6B2FCD55C0}" destId="{82574BCB-889D-4430-8A70-A7F63EE391D4}"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74%</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82,2%</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80,2%</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79%</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C1935817-4993-49C1-9332-112F12C12543}">
      <dgm:prSet phldrT="[Text]"/>
      <dgm:spPr/>
      <dgm:t>
        <a:bodyPr/>
        <a:lstStyle/>
        <a:p>
          <a:r>
            <a:rPr lang="en-US" dirty="0" smtClean="0"/>
            <a:t>Trained </a:t>
          </a:r>
          <a:r>
            <a:rPr lang="en-US" dirty="0" err="1" smtClean="0"/>
            <a:t>Params</a:t>
          </a:r>
          <a:endParaRPr lang="en-US" dirty="0"/>
        </a:p>
      </dgm:t>
    </dgm:pt>
    <dgm:pt modelId="{F25005BF-CCDE-4EBD-AD8B-D7BE52A7C078}" type="parTrans" cxnId="{BEC29812-C95D-4E3C-A598-8443A450555B}">
      <dgm:prSet/>
      <dgm:spPr/>
      <dgm:t>
        <a:bodyPr/>
        <a:lstStyle/>
        <a:p>
          <a:endParaRPr lang="en-US"/>
        </a:p>
      </dgm:t>
    </dgm:pt>
    <dgm:pt modelId="{EC515827-1BE3-496F-B494-1AEC9F7AB4FF}" type="sibTrans" cxnId="{BEC29812-C95D-4E3C-A598-8443A450555B}">
      <dgm:prSet/>
      <dgm:spPr/>
      <dgm:t>
        <a:bodyPr/>
        <a:lstStyle/>
        <a:p>
          <a:endParaRPr lang="en-US"/>
        </a:p>
      </dgm:t>
    </dgm:pt>
    <dgm:pt modelId="{8379BA0A-E63A-4BB3-995F-494BCE210A99}">
      <dgm:prSet phldrT="[Text]"/>
      <dgm:spPr/>
      <dgm:t>
        <a:bodyPr/>
        <a:lstStyle/>
        <a:p>
          <a:r>
            <a:rPr lang="en-US" dirty="0" smtClean="0"/>
            <a:t>3,472,615</a:t>
          </a:r>
          <a:endParaRPr lang="en-US" dirty="0"/>
        </a:p>
      </dgm:t>
    </dgm:pt>
    <dgm:pt modelId="{3978BD18-6A7E-459D-BF1D-6A1E13A94F46}" type="parTrans" cxnId="{B494E070-FB2F-463C-89D6-59A156704741}">
      <dgm:prSet/>
      <dgm:spPr/>
      <dgm:t>
        <a:bodyPr/>
        <a:lstStyle/>
        <a:p>
          <a:endParaRPr lang="en-US"/>
        </a:p>
      </dgm:t>
    </dgm:pt>
    <dgm:pt modelId="{D5536572-C009-482C-910F-DA6A1637C5A4}" type="sibTrans" cxnId="{B494E070-FB2F-463C-89D6-59A156704741}">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983F1DF1-C3CD-45AB-AF34-8AEDEA79F1F7}" type="pres">
      <dgm:prSet presAssocID="{C1935817-4993-49C1-9332-112F12C12543}" presName="parentLin" presStyleCnt="0"/>
      <dgm:spPr/>
    </dgm:pt>
    <dgm:pt modelId="{99898A00-391D-4135-AA13-EC631716B9C0}" type="pres">
      <dgm:prSet presAssocID="{C1935817-4993-49C1-9332-112F12C12543}" presName="parentLeftMargin" presStyleLbl="node1" presStyleIdx="0" presStyleCnt="5"/>
      <dgm:spPr/>
      <dgm:t>
        <a:bodyPr/>
        <a:lstStyle/>
        <a:p>
          <a:endParaRPr lang="en-US"/>
        </a:p>
      </dgm:t>
    </dgm:pt>
    <dgm:pt modelId="{B6B01846-C546-4BDD-844B-32169B89021C}" type="pres">
      <dgm:prSet presAssocID="{C1935817-4993-49C1-9332-112F12C12543}" presName="parentText" presStyleLbl="node1" presStyleIdx="0" presStyleCnt="5">
        <dgm:presLayoutVars>
          <dgm:chMax val="0"/>
          <dgm:bulletEnabled val="1"/>
        </dgm:presLayoutVars>
      </dgm:prSet>
      <dgm:spPr/>
      <dgm:t>
        <a:bodyPr/>
        <a:lstStyle/>
        <a:p>
          <a:endParaRPr lang="en-US"/>
        </a:p>
      </dgm:t>
    </dgm:pt>
    <dgm:pt modelId="{95BA81D1-5617-41C5-B863-36C2CE10CDBD}" type="pres">
      <dgm:prSet presAssocID="{C1935817-4993-49C1-9332-112F12C12543}" presName="negativeSpace" presStyleCnt="0"/>
      <dgm:spPr/>
    </dgm:pt>
    <dgm:pt modelId="{E3F6CC24-CD79-41F1-AA73-862DAF48C689}" type="pres">
      <dgm:prSet presAssocID="{C1935817-4993-49C1-9332-112F12C12543}" presName="childText" presStyleLbl="conFgAcc1" presStyleIdx="0" presStyleCnt="5">
        <dgm:presLayoutVars>
          <dgm:bulletEnabled val="1"/>
        </dgm:presLayoutVars>
      </dgm:prSet>
      <dgm:spPr/>
      <dgm:t>
        <a:bodyPr/>
        <a:lstStyle/>
        <a:p>
          <a:endParaRPr lang="en-US"/>
        </a:p>
      </dgm:t>
    </dgm:pt>
    <dgm:pt modelId="{32F7F1FB-C076-4655-BFC7-52548B35116E}" type="pres">
      <dgm:prSet presAssocID="{EC515827-1BE3-496F-B494-1AEC9F7AB4FF}"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A8B65912-464E-4D7E-9772-862FD6539DED}" type="presOf" srcId="{8379BA0A-E63A-4BB3-995F-494BCE210A99}" destId="{E3F6CC24-CD79-41F1-AA73-862DAF48C689}" srcOrd="0"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2B00544F-BBDE-40AE-B96F-8BB74ACBD828}" type="presOf" srcId="{C1935817-4993-49C1-9332-112F12C12543}" destId="{99898A00-391D-4135-AA13-EC631716B9C0}" srcOrd="0"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FDEAB11F-4E35-48D7-9CDD-D1AB4A916421}" type="presOf" srcId="{13C4B3F6-5E73-47CC-88AB-41E0F71F9DD7}" destId="{BE24210F-284C-4EA6-BEB1-3A87CCF798F0}" srcOrd="0"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CF651C92-747A-4183-8124-377517D957A2}" type="presOf" srcId="{356616BC-DA37-4C73-9F27-D0EACA776997}" destId="{D407E4DA-6B38-44EB-AD45-4C066D2BB650}" srcOrd="0" destOrd="0" presId="urn:microsoft.com/office/officeart/2005/8/layout/list1"/>
    <dgm:cxn modelId="{DDAFBDD5-0212-40F3-BDCF-31E085DEFACE}" type="presOf" srcId="{C1935817-4993-49C1-9332-112F12C12543}" destId="{B6B01846-C546-4BDD-844B-32169B89021C}" srcOrd="1"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B494E070-FB2F-463C-89D6-59A156704741}" srcId="{C1935817-4993-49C1-9332-112F12C12543}" destId="{8379BA0A-E63A-4BB3-995F-494BCE210A99}" srcOrd="0" destOrd="0" parTransId="{3978BD18-6A7E-459D-BF1D-6A1E13A94F46}" sibTransId="{D5536572-C009-482C-910F-DA6A1637C5A4}"/>
    <dgm:cxn modelId="{37A9AE51-5238-4AE7-A882-E82DF8A64D6F}" type="presOf" srcId="{CB9B5487-37DF-433B-A947-745C73019196}" destId="{F7CEF71F-35A6-46DD-9F51-3E71C2792A22}"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2CEABF0F-D182-4847-A400-EBD368DA0A79}" type="presOf" srcId="{EBDFAFB8-6788-430F-BAF8-6719F2910E15}" destId="{7A29B8A5-4FBB-43DB-A3A7-13D50760D832}" srcOrd="1" destOrd="0" presId="urn:microsoft.com/office/officeart/2005/8/layout/list1"/>
    <dgm:cxn modelId="{BEC29812-C95D-4E3C-A598-8443A450555B}" srcId="{D5B3FEB6-C7B9-42D0-9D76-85403AE2333E}" destId="{C1935817-4993-49C1-9332-112F12C12543}" srcOrd="0" destOrd="0" parTransId="{F25005BF-CCDE-4EBD-AD8B-D7BE52A7C078}" sibTransId="{EC515827-1BE3-496F-B494-1AEC9F7AB4FF}"/>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D154063C-4A94-4AB0-B168-42E5808F2FE1}" type="presParOf" srcId="{B14D6C5F-3597-4B11-B95D-DF6B2FCD55C0}" destId="{983F1DF1-C3CD-45AB-AF34-8AEDEA79F1F7}" srcOrd="0" destOrd="0" presId="urn:microsoft.com/office/officeart/2005/8/layout/list1"/>
    <dgm:cxn modelId="{E41313FE-2CFA-4B92-BFBC-954551BCBBCB}" type="presParOf" srcId="{983F1DF1-C3CD-45AB-AF34-8AEDEA79F1F7}" destId="{99898A00-391D-4135-AA13-EC631716B9C0}" srcOrd="0" destOrd="0" presId="urn:microsoft.com/office/officeart/2005/8/layout/list1"/>
    <dgm:cxn modelId="{DDE6B677-BE07-4172-B104-FCA51F1C55B6}" type="presParOf" srcId="{983F1DF1-C3CD-45AB-AF34-8AEDEA79F1F7}" destId="{B6B01846-C546-4BDD-844B-32169B89021C}" srcOrd="1" destOrd="0" presId="urn:microsoft.com/office/officeart/2005/8/layout/list1"/>
    <dgm:cxn modelId="{3C3004C7-A3BE-402C-96C0-C8D98BE65198}" type="presParOf" srcId="{B14D6C5F-3597-4B11-B95D-DF6B2FCD55C0}" destId="{95BA81D1-5617-41C5-B863-36C2CE10CDBD}" srcOrd="1" destOrd="0" presId="urn:microsoft.com/office/officeart/2005/8/layout/list1"/>
    <dgm:cxn modelId="{4DFE753E-FC5C-4C59-B98B-112D4796EB15}" type="presParOf" srcId="{B14D6C5F-3597-4B11-B95D-DF6B2FCD55C0}" destId="{E3F6CC24-CD79-41F1-AA73-862DAF48C689}" srcOrd="2" destOrd="0" presId="urn:microsoft.com/office/officeart/2005/8/layout/list1"/>
    <dgm:cxn modelId="{A0192E59-26A9-47F7-8BE8-7CC1E6968544}" type="presParOf" srcId="{B14D6C5F-3597-4B11-B95D-DF6B2FCD55C0}" destId="{32F7F1FB-C076-4655-BFC7-52548B35116E}"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a:solidFill>
          <a:schemeClr val="accent4">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a:solidFill>
          <a:schemeClr val="accent4">
            <a:lumMod val="75000"/>
            <a:alpha val="90000"/>
          </a:schemeClr>
        </a:solidFill>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tx1">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95,8%</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97,1%</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96,3%</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96%</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BA1BDCFD-4FC5-4640-A489-DE61ACEA3AA8}">
      <dgm:prSet phldrT="[Text]"/>
      <dgm:spPr/>
      <dgm:t>
        <a:bodyPr/>
        <a:lstStyle/>
        <a:p>
          <a:r>
            <a:rPr lang="en-US" dirty="0" smtClean="0"/>
            <a:t>Trained </a:t>
          </a:r>
          <a:r>
            <a:rPr lang="en-US" dirty="0" err="1" smtClean="0"/>
            <a:t>params</a:t>
          </a:r>
          <a:endParaRPr lang="en-US" dirty="0"/>
        </a:p>
      </dgm:t>
    </dgm:pt>
    <dgm:pt modelId="{CAAED87F-0DD0-4877-9D21-F94231C8CA81}" type="parTrans" cxnId="{1C6FA718-F109-4BAF-958C-3D53DA2703E5}">
      <dgm:prSet/>
      <dgm:spPr/>
      <dgm:t>
        <a:bodyPr/>
        <a:lstStyle/>
        <a:p>
          <a:endParaRPr lang="en-US"/>
        </a:p>
      </dgm:t>
    </dgm:pt>
    <dgm:pt modelId="{52149C3B-1759-434A-A06E-5E7F2D23BB57}" type="sibTrans" cxnId="{1C6FA718-F109-4BAF-958C-3D53DA2703E5}">
      <dgm:prSet/>
      <dgm:spPr/>
      <dgm:t>
        <a:bodyPr/>
        <a:lstStyle/>
        <a:p>
          <a:endParaRPr lang="en-US"/>
        </a:p>
      </dgm:t>
    </dgm:pt>
    <dgm:pt modelId="{04579D5D-A3A6-4BEB-ACAF-2C7C8FD15FC2}">
      <dgm:prSet phldrT="[Text]"/>
      <dgm:spPr/>
      <dgm:t>
        <a:bodyPr/>
        <a:lstStyle/>
        <a:p>
          <a:r>
            <a:rPr lang="es-ES" b="0" i="0" dirty="0" smtClean="0"/>
            <a:t>11,048,485</a:t>
          </a:r>
          <a:endParaRPr lang="en-US" dirty="0"/>
        </a:p>
      </dgm:t>
    </dgm:pt>
    <dgm:pt modelId="{104D0973-260C-4EF1-92E1-BCFE890AC98D}" type="parTrans" cxnId="{295E2440-B78F-45CC-BA12-71316A1E85C5}">
      <dgm:prSet/>
      <dgm:spPr/>
      <dgm:t>
        <a:bodyPr/>
        <a:lstStyle/>
        <a:p>
          <a:endParaRPr lang="en-US"/>
        </a:p>
      </dgm:t>
    </dgm:pt>
    <dgm:pt modelId="{495BFC32-95C9-4AFE-85DD-232C31643958}" type="sibTrans" cxnId="{295E2440-B78F-45CC-BA12-71316A1E85C5}">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39AC8090-EAF0-4AD6-83D3-1606CD1C4747}" type="pres">
      <dgm:prSet presAssocID="{BA1BDCFD-4FC5-4640-A489-DE61ACEA3AA8}" presName="parentLin" presStyleCnt="0"/>
      <dgm:spPr/>
    </dgm:pt>
    <dgm:pt modelId="{43699D73-0246-440B-81FC-890DE1C521E1}" type="pres">
      <dgm:prSet presAssocID="{BA1BDCFD-4FC5-4640-A489-DE61ACEA3AA8}" presName="parentLeftMargin" presStyleLbl="node1" presStyleIdx="0" presStyleCnt="5"/>
      <dgm:spPr/>
      <dgm:t>
        <a:bodyPr/>
        <a:lstStyle/>
        <a:p>
          <a:endParaRPr lang="en-US"/>
        </a:p>
      </dgm:t>
    </dgm:pt>
    <dgm:pt modelId="{6524D1C5-5234-45D1-A3F1-F6E4D3020D24}" type="pres">
      <dgm:prSet presAssocID="{BA1BDCFD-4FC5-4640-A489-DE61ACEA3AA8}" presName="parentText" presStyleLbl="node1" presStyleIdx="0" presStyleCnt="5">
        <dgm:presLayoutVars>
          <dgm:chMax val="0"/>
          <dgm:bulletEnabled val="1"/>
        </dgm:presLayoutVars>
      </dgm:prSet>
      <dgm:spPr/>
      <dgm:t>
        <a:bodyPr/>
        <a:lstStyle/>
        <a:p>
          <a:endParaRPr lang="en-US"/>
        </a:p>
      </dgm:t>
    </dgm:pt>
    <dgm:pt modelId="{DA35C8A8-739E-4D4F-A713-5581310AC856}" type="pres">
      <dgm:prSet presAssocID="{BA1BDCFD-4FC5-4640-A489-DE61ACEA3AA8}" presName="negativeSpace" presStyleCnt="0"/>
      <dgm:spPr/>
    </dgm:pt>
    <dgm:pt modelId="{33FFECD2-D4F8-440F-A387-ACB9B4FE2756}" type="pres">
      <dgm:prSet presAssocID="{BA1BDCFD-4FC5-4640-A489-DE61ACEA3AA8}" presName="childText" presStyleLbl="conFgAcc1" presStyleIdx="0" presStyleCnt="5">
        <dgm:presLayoutVars>
          <dgm:bulletEnabled val="1"/>
        </dgm:presLayoutVars>
      </dgm:prSet>
      <dgm:spPr/>
      <dgm:t>
        <a:bodyPr/>
        <a:lstStyle/>
        <a:p>
          <a:endParaRPr lang="en-US"/>
        </a:p>
      </dgm:t>
    </dgm:pt>
    <dgm:pt modelId="{82574BCB-889D-4430-8A70-A7F63EE391D4}" type="pres">
      <dgm:prSet presAssocID="{52149C3B-1759-434A-A06E-5E7F2D23BB57}"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1C6FA718-F109-4BAF-958C-3D53DA2703E5}" srcId="{D5B3FEB6-C7B9-42D0-9D76-85403AE2333E}" destId="{BA1BDCFD-4FC5-4640-A489-DE61ACEA3AA8}" srcOrd="0" destOrd="0" parTransId="{CAAED87F-0DD0-4877-9D21-F94231C8CA81}" sibTransId="{52149C3B-1759-434A-A06E-5E7F2D23BB57}"/>
    <dgm:cxn modelId="{87B604BD-AD7F-422C-A75F-948E8BA7EA78}" type="presOf" srcId="{BA1BDCFD-4FC5-4640-A489-DE61ACEA3AA8}" destId="{6524D1C5-5234-45D1-A3F1-F6E4D3020D24}" srcOrd="1"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295E2440-B78F-45CC-BA12-71316A1E85C5}" srcId="{BA1BDCFD-4FC5-4640-A489-DE61ACEA3AA8}" destId="{04579D5D-A3A6-4BEB-ACAF-2C7C8FD15FC2}" srcOrd="0" destOrd="0" parTransId="{104D0973-260C-4EF1-92E1-BCFE890AC98D}" sibTransId="{495BFC32-95C9-4AFE-85DD-232C31643958}"/>
    <dgm:cxn modelId="{FDEAB11F-4E35-48D7-9CDD-D1AB4A916421}" type="presOf" srcId="{13C4B3F6-5E73-47CC-88AB-41E0F71F9DD7}" destId="{BE24210F-284C-4EA6-BEB1-3A87CCF798F0}" srcOrd="0"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CF651C92-747A-4183-8124-377517D957A2}" type="presOf" srcId="{356616BC-DA37-4C73-9F27-D0EACA776997}" destId="{D407E4DA-6B38-44EB-AD45-4C066D2BB650}" srcOrd="0"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4BB58A4D-F366-4703-8AF9-8A745AE0895B}" type="presOf" srcId="{BA1BDCFD-4FC5-4640-A489-DE61ACEA3AA8}" destId="{43699D73-0246-440B-81FC-890DE1C521E1}" srcOrd="0" destOrd="0" presId="urn:microsoft.com/office/officeart/2005/8/layout/list1"/>
    <dgm:cxn modelId="{37A9AE51-5238-4AE7-A882-E82DF8A64D6F}" type="presOf" srcId="{CB9B5487-37DF-433B-A947-745C73019196}" destId="{F7CEF71F-35A6-46DD-9F51-3E71C2792A22}" srcOrd="0" destOrd="0" presId="urn:microsoft.com/office/officeart/2005/8/layout/list1"/>
    <dgm:cxn modelId="{F46298DB-0996-48B6-8921-E1B4F5B9EFC5}" type="presOf" srcId="{04579D5D-A3A6-4BEB-ACAF-2C7C8FD15FC2}" destId="{33FFECD2-D4F8-440F-A387-ACB9B4FE2756}"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2CEABF0F-D182-4847-A400-EBD368DA0A79}" type="presOf" srcId="{EBDFAFB8-6788-430F-BAF8-6719F2910E15}" destId="{7A29B8A5-4FBB-43DB-A3A7-13D50760D832}" srcOrd="1" destOrd="0" presId="urn:microsoft.com/office/officeart/2005/8/layout/list1"/>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1A3D82D9-9141-4A35-B2D9-007586680CCA}" type="presParOf" srcId="{B14D6C5F-3597-4B11-B95D-DF6B2FCD55C0}" destId="{39AC8090-EAF0-4AD6-83D3-1606CD1C4747}" srcOrd="0" destOrd="0" presId="urn:microsoft.com/office/officeart/2005/8/layout/list1"/>
    <dgm:cxn modelId="{D414C526-C73F-42B8-A591-7231EE931BD4}" type="presParOf" srcId="{39AC8090-EAF0-4AD6-83D3-1606CD1C4747}" destId="{43699D73-0246-440B-81FC-890DE1C521E1}" srcOrd="0" destOrd="0" presId="urn:microsoft.com/office/officeart/2005/8/layout/list1"/>
    <dgm:cxn modelId="{C6D8D901-109C-4D56-87F7-DBB31529D788}" type="presParOf" srcId="{39AC8090-EAF0-4AD6-83D3-1606CD1C4747}" destId="{6524D1C5-5234-45D1-A3F1-F6E4D3020D24}" srcOrd="1" destOrd="0" presId="urn:microsoft.com/office/officeart/2005/8/layout/list1"/>
    <dgm:cxn modelId="{A94E155F-B208-404B-A1F7-A6F8A6E3A85D}" type="presParOf" srcId="{B14D6C5F-3597-4B11-B95D-DF6B2FCD55C0}" destId="{DA35C8A8-739E-4D4F-A713-5581310AC856}" srcOrd="1" destOrd="0" presId="urn:microsoft.com/office/officeart/2005/8/layout/list1"/>
    <dgm:cxn modelId="{7B96CE46-5085-4EC1-A4C9-DC7929FC4F4B}" type="presParOf" srcId="{B14D6C5F-3597-4B11-B95D-DF6B2FCD55C0}" destId="{33FFECD2-D4F8-440F-A387-ACB9B4FE2756}" srcOrd="2" destOrd="0" presId="urn:microsoft.com/office/officeart/2005/8/layout/list1"/>
    <dgm:cxn modelId="{80E8F251-AF4A-4C63-B776-D317EF4313AB}" type="presParOf" srcId="{B14D6C5F-3597-4B11-B95D-DF6B2FCD55C0}" destId="{82574BCB-889D-4430-8A70-A7F63EE391D4}"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accent4">
            <a:lumMod val="75000"/>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accent4">
            <a:lumMod val="75000"/>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accent4">
            <a:lumMod val="75000"/>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accent3">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5B3FEB6-C7B9-42D0-9D76-85403AE2333E}" type="doc">
      <dgm:prSet loTypeId="urn:microsoft.com/office/officeart/2005/8/layout/list1" loCatId="list" qsTypeId="urn:microsoft.com/office/officeart/2005/8/quickstyle/simple1" qsCatId="simple" csTypeId="urn:microsoft.com/office/officeart/2005/8/colors/colorful1" csCatId="colorful" phldr="1"/>
      <dgm:spPr/>
    </dgm:pt>
    <dgm:pt modelId="{13C4B3F6-5E73-47CC-88AB-41E0F71F9DD7}">
      <dgm:prSet phldrT="[Text]"/>
      <dgm:spPr/>
      <dgm:t>
        <a:bodyPr/>
        <a:lstStyle/>
        <a:p>
          <a:r>
            <a:rPr lang="en-US" dirty="0" smtClean="0"/>
            <a:t>Accuracy</a:t>
          </a:r>
          <a:endParaRPr lang="en-US" dirty="0"/>
        </a:p>
      </dgm:t>
    </dgm:pt>
    <dgm:pt modelId="{54C8A9A0-7630-4857-AE7A-34D19BF7EBBA}" type="parTrans" cxnId="{BB4167E7-AB14-4022-9F1D-883431FAE57F}">
      <dgm:prSet/>
      <dgm:spPr/>
      <dgm:t>
        <a:bodyPr/>
        <a:lstStyle/>
        <a:p>
          <a:endParaRPr lang="en-US"/>
        </a:p>
      </dgm:t>
    </dgm:pt>
    <dgm:pt modelId="{BFED45D0-68DA-4B6B-80D1-23F3428F8FA6}" type="sibTrans" cxnId="{BB4167E7-AB14-4022-9F1D-883431FAE57F}">
      <dgm:prSet/>
      <dgm:spPr/>
      <dgm:t>
        <a:bodyPr/>
        <a:lstStyle/>
        <a:p>
          <a:endParaRPr lang="en-US"/>
        </a:p>
      </dgm:t>
    </dgm:pt>
    <dgm:pt modelId="{C82ECE08-6E4D-4636-BA56-C859384A88AD}">
      <dgm:prSet phldrT="[Text]"/>
      <dgm:spPr/>
      <dgm:t>
        <a:bodyPr/>
        <a:lstStyle/>
        <a:p>
          <a:r>
            <a:rPr lang="en-US" dirty="0" smtClean="0"/>
            <a:t>Precision (</a:t>
          </a:r>
          <a:r>
            <a:rPr lang="en-US" dirty="0" err="1" smtClean="0"/>
            <a:t>wa</a:t>
          </a:r>
          <a:r>
            <a:rPr lang="en-US" dirty="0" smtClean="0"/>
            <a:t>)</a:t>
          </a:r>
          <a:endParaRPr lang="en-US" dirty="0"/>
        </a:p>
      </dgm:t>
    </dgm:pt>
    <dgm:pt modelId="{260447C4-CCB6-4F6C-A7E0-8D0FB10CD230}" type="parTrans" cxnId="{BB625600-C320-4619-B2C4-719626D0026B}">
      <dgm:prSet/>
      <dgm:spPr/>
      <dgm:t>
        <a:bodyPr/>
        <a:lstStyle/>
        <a:p>
          <a:endParaRPr lang="en-US"/>
        </a:p>
      </dgm:t>
    </dgm:pt>
    <dgm:pt modelId="{2A485C7A-822E-4F9C-A692-BC18139544DD}" type="sibTrans" cxnId="{BB625600-C320-4619-B2C4-719626D0026B}">
      <dgm:prSet/>
      <dgm:spPr/>
      <dgm:t>
        <a:bodyPr/>
        <a:lstStyle/>
        <a:p>
          <a:endParaRPr lang="en-US"/>
        </a:p>
      </dgm:t>
    </dgm:pt>
    <dgm:pt modelId="{CB9B5487-37DF-433B-A947-745C73019196}">
      <dgm:prSet phldrT="[Text]"/>
      <dgm:spPr/>
      <dgm:t>
        <a:bodyPr/>
        <a:lstStyle/>
        <a:p>
          <a:r>
            <a:rPr lang="en-US" dirty="0" smtClean="0"/>
            <a:t>F1 (</a:t>
          </a:r>
          <a:r>
            <a:rPr lang="en-US" dirty="0" err="1" smtClean="0"/>
            <a:t>wa</a:t>
          </a:r>
          <a:r>
            <a:rPr lang="en-US" dirty="0" smtClean="0"/>
            <a:t>)</a:t>
          </a:r>
          <a:endParaRPr lang="en-US" dirty="0"/>
        </a:p>
      </dgm:t>
    </dgm:pt>
    <dgm:pt modelId="{B259A1DC-41B0-4889-B1BB-9D3D1150A3D6}" type="parTrans" cxnId="{31825E4B-33D0-40D4-A924-D666EAF93404}">
      <dgm:prSet/>
      <dgm:spPr/>
      <dgm:t>
        <a:bodyPr/>
        <a:lstStyle/>
        <a:p>
          <a:endParaRPr lang="en-US"/>
        </a:p>
      </dgm:t>
    </dgm:pt>
    <dgm:pt modelId="{103C3255-28FC-4741-9352-24CBC2D2F69A}" type="sibTrans" cxnId="{31825E4B-33D0-40D4-A924-D666EAF93404}">
      <dgm:prSet/>
      <dgm:spPr/>
      <dgm:t>
        <a:bodyPr/>
        <a:lstStyle/>
        <a:p>
          <a:endParaRPr lang="en-US"/>
        </a:p>
      </dgm:t>
    </dgm:pt>
    <dgm:pt modelId="{EBDFAFB8-6788-430F-BAF8-6719F2910E15}">
      <dgm:prSet phldrT="[Text]"/>
      <dgm:spPr/>
      <dgm:t>
        <a:bodyPr/>
        <a:lstStyle/>
        <a:p>
          <a:r>
            <a:rPr lang="en-US" dirty="0" smtClean="0"/>
            <a:t>Recall (</a:t>
          </a:r>
          <a:r>
            <a:rPr lang="en-US" dirty="0" err="1" smtClean="0"/>
            <a:t>wa</a:t>
          </a:r>
          <a:r>
            <a:rPr lang="en-US" dirty="0" smtClean="0"/>
            <a:t>)</a:t>
          </a:r>
          <a:endParaRPr lang="en-US" dirty="0"/>
        </a:p>
      </dgm:t>
    </dgm:pt>
    <dgm:pt modelId="{5225FF38-83C8-4312-8A48-60839DE09298}" type="parTrans" cxnId="{BC119763-5AD4-4209-B4B2-5625ED5EB94C}">
      <dgm:prSet/>
      <dgm:spPr/>
      <dgm:t>
        <a:bodyPr/>
        <a:lstStyle/>
        <a:p>
          <a:endParaRPr lang="en-US"/>
        </a:p>
      </dgm:t>
    </dgm:pt>
    <dgm:pt modelId="{F100C52B-079E-48C9-B93D-35ADC373E8AC}" type="sibTrans" cxnId="{BC119763-5AD4-4209-B4B2-5625ED5EB94C}">
      <dgm:prSet/>
      <dgm:spPr/>
      <dgm:t>
        <a:bodyPr/>
        <a:lstStyle/>
        <a:p>
          <a:endParaRPr lang="en-US"/>
        </a:p>
      </dgm:t>
    </dgm:pt>
    <dgm:pt modelId="{459DCE0A-F8B9-47AB-8FD9-00C439E40E96}">
      <dgm:prSet/>
      <dgm:spPr/>
      <dgm:t>
        <a:bodyPr/>
        <a:lstStyle/>
        <a:p>
          <a:r>
            <a:rPr lang="en-US" dirty="0" smtClean="0"/>
            <a:t>93,8%</a:t>
          </a:r>
          <a:endParaRPr lang="en-US" dirty="0"/>
        </a:p>
      </dgm:t>
    </dgm:pt>
    <dgm:pt modelId="{B34A56F3-E0B3-40FD-8C1E-42263CD868FA}" type="parTrans" cxnId="{9287337C-727D-41EF-80C5-7D71A2225C4F}">
      <dgm:prSet/>
      <dgm:spPr/>
      <dgm:t>
        <a:bodyPr/>
        <a:lstStyle/>
        <a:p>
          <a:endParaRPr lang="en-US"/>
        </a:p>
      </dgm:t>
    </dgm:pt>
    <dgm:pt modelId="{EBFF48BB-C41E-4314-BBAB-D38ED00B0BEF}" type="sibTrans" cxnId="{9287337C-727D-41EF-80C5-7D71A2225C4F}">
      <dgm:prSet/>
      <dgm:spPr/>
      <dgm:t>
        <a:bodyPr/>
        <a:lstStyle/>
        <a:p>
          <a:endParaRPr lang="en-US"/>
        </a:p>
      </dgm:t>
    </dgm:pt>
    <dgm:pt modelId="{18BBDE48-C17F-4A6A-805E-E3E556941974}">
      <dgm:prSet phldrT="[Text]"/>
      <dgm:spPr/>
      <dgm:t>
        <a:bodyPr/>
        <a:lstStyle/>
        <a:p>
          <a:r>
            <a:rPr lang="en-US" dirty="0" smtClean="0"/>
            <a:t>94,1%</a:t>
          </a:r>
          <a:endParaRPr lang="en-US" dirty="0"/>
        </a:p>
      </dgm:t>
    </dgm:pt>
    <dgm:pt modelId="{B5946160-7067-4C6C-A878-1BAFDD86404E}" type="parTrans" cxnId="{3FB65104-2A38-4D90-9DF1-580D78F04CCB}">
      <dgm:prSet/>
      <dgm:spPr/>
      <dgm:t>
        <a:bodyPr/>
        <a:lstStyle/>
        <a:p>
          <a:endParaRPr lang="en-US"/>
        </a:p>
      </dgm:t>
    </dgm:pt>
    <dgm:pt modelId="{7730077E-5F17-4091-B0C1-C422D6BF9C9F}" type="sibTrans" cxnId="{3FB65104-2A38-4D90-9DF1-580D78F04CCB}">
      <dgm:prSet/>
      <dgm:spPr/>
      <dgm:t>
        <a:bodyPr/>
        <a:lstStyle/>
        <a:p>
          <a:endParaRPr lang="en-US"/>
        </a:p>
      </dgm:t>
    </dgm:pt>
    <dgm:pt modelId="{356616BC-DA37-4C73-9F27-D0EACA776997}">
      <dgm:prSet phldrT="[Text]"/>
      <dgm:spPr/>
      <dgm:t>
        <a:bodyPr/>
        <a:lstStyle/>
        <a:p>
          <a:r>
            <a:rPr lang="en-US" dirty="0" smtClean="0"/>
            <a:t>93,8,2%</a:t>
          </a:r>
          <a:endParaRPr lang="en-US" dirty="0"/>
        </a:p>
      </dgm:t>
    </dgm:pt>
    <dgm:pt modelId="{56849588-1894-430C-88A7-35DC8C2DECA0}" type="parTrans" cxnId="{D7A2B26F-FBC5-4483-BFC0-0FCA0D867075}">
      <dgm:prSet/>
      <dgm:spPr/>
      <dgm:t>
        <a:bodyPr/>
        <a:lstStyle/>
        <a:p>
          <a:endParaRPr lang="en-US"/>
        </a:p>
      </dgm:t>
    </dgm:pt>
    <dgm:pt modelId="{56DE53F4-6B34-4840-A0E5-51F90AC0E963}" type="sibTrans" cxnId="{D7A2B26F-FBC5-4483-BFC0-0FCA0D867075}">
      <dgm:prSet/>
      <dgm:spPr/>
      <dgm:t>
        <a:bodyPr/>
        <a:lstStyle/>
        <a:p>
          <a:endParaRPr lang="en-US"/>
        </a:p>
      </dgm:t>
    </dgm:pt>
    <dgm:pt modelId="{03AA9881-354F-4272-9C9F-7BFC55C4410A}">
      <dgm:prSet phldrT="[Text]"/>
      <dgm:spPr/>
      <dgm:t>
        <a:bodyPr/>
        <a:lstStyle/>
        <a:p>
          <a:r>
            <a:rPr lang="en-US" dirty="0" smtClean="0"/>
            <a:t>93,8%</a:t>
          </a:r>
          <a:endParaRPr lang="en-US" dirty="0"/>
        </a:p>
      </dgm:t>
    </dgm:pt>
    <dgm:pt modelId="{73DE92EB-DD66-4416-A210-1FBAACF190ED}" type="parTrans" cxnId="{755C6C28-04AC-435C-AD00-25A252118E84}">
      <dgm:prSet/>
      <dgm:spPr/>
      <dgm:t>
        <a:bodyPr/>
        <a:lstStyle/>
        <a:p>
          <a:endParaRPr lang="en-US"/>
        </a:p>
      </dgm:t>
    </dgm:pt>
    <dgm:pt modelId="{B362CDA6-52F0-4F30-9BE8-658749FF9D2A}" type="sibTrans" cxnId="{755C6C28-04AC-435C-AD00-25A252118E84}">
      <dgm:prSet/>
      <dgm:spPr/>
      <dgm:t>
        <a:bodyPr/>
        <a:lstStyle/>
        <a:p>
          <a:endParaRPr lang="en-US"/>
        </a:p>
      </dgm:t>
    </dgm:pt>
    <dgm:pt modelId="{33FD4611-2906-474D-B039-F31B88FCE669}">
      <dgm:prSet phldrT="[Text]"/>
      <dgm:spPr/>
      <dgm:t>
        <a:bodyPr/>
        <a:lstStyle/>
        <a:p>
          <a:r>
            <a:rPr lang="en-US" dirty="0" smtClean="0"/>
            <a:t>Trained </a:t>
          </a:r>
          <a:r>
            <a:rPr lang="en-US" dirty="0" err="1" smtClean="0"/>
            <a:t>Params</a:t>
          </a:r>
          <a:endParaRPr lang="en-US" dirty="0"/>
        </a:p>
      </dgm:t>
    </dgm:pt>
    <dgm:pt modelId="{4F24ED5A-CC68-4BFA-BD3B-8FE47DD4591E}" type="parTrans" cxnId="{6A3E6429-6592-41CD-A11B-F70888CB1E7E}">
      <dgm:prSet/>
      <dgm:spPr/>
      <dgm:t>
        <a:bodyPr/>
        <a:lstStyle/>
        <a:p>
          <a:endParaRPr lang="en-US"/>
        </a:p>
      </dgm:t>
    </dgm:pt>
    <dgm:pt modelId="{45E88024-5E67-4551-AC8F-CFDAED60889F}" type="sibTrans" cxnId="{6A3E6429-6592-41CD-A11B-F70888CB1E7E}">
      <dgm:prSet/>
      <dgm:spPr/>
      <dgm:t>
        <a:bodyPr/>
        <a:lstStyle/>
        <a:p>
          <a:endParaRPr lang="en-US"/>
        </a:p>
      </dgm:t>
    </dgm:pt>
    <dgm:pt modelId="{9CF1300F-798D-493F-BD0E-DB1A100C681E}">
      <dgm:prSet phldrT="[Text]"/>
      <dgm:spPr/>
      <dgm:t>
        <a:bodyPr/>
        <a:lstStyle/>
        <a:p>
          <a:r>
            <a:rPr lang="es-ES" b="0" i="0" smtClean="0"/>
            <a:t>1,069,095</a:t>
          </a:r>
          <a:endParaRPr lang="en-US" dirty="0"/>
        </a:p>
      </dgm:t>
    </dgm:pt>
    <dgm:pt modelId="{8AD4B202-A5ED-4581-82F9-91074533FF42}" type="parTrans" cxnId="{FA815915-A2C7-402B-A154-2E383BA19226}">
      <dgm:prSet/>
      <dgm:spPr/>
      <dgm:t>
        <a:bodyPr/>
        <a:lstStyle/>
        <a:p>
          <a:endParaRPr lang="en-US"/>
        </a:p>
      </dgm:t>
    </dgm:pt>
    <dgm:pt modelId="{6A32BE99-7B99-4A69-A47F-A8B0A5D3E8A6}" type="sibTrans" cxnId="{FA815915-A2C7-402B-A154-2E383BA19226}">
      <dgm:prSet/>
      <dgm:spPr/>
      <dgm:t>
        <a:bodyPr/>
        <a:lstStyle/>
        <a:p>
          <a:endParaRPr lang="en-US"/>
        </a:p>
      </dgm:t>
    </dgm:pt>
    <dgm:pt modelId="{B14D6C5F-3597-4B11-B95D-DF6B2FCD55C0}" type="pres">
      <dgm:prSet presAssocID="{D5B3FEB6-C7B9-42D0-9D76-85403AE2333E}" presName="linear" presStyleCnt="0">
        <dgm:presLayoutVars>
          <dgm:dir/>
          <dgm:animLvl val="lvl"/>
          <dgm:resizeHandles val="exact"/>
        </dgm:presLayoutVars>
      </dgm:prSet>
      <dgm:spPr/>
    </dgm:pt>
    <dgm:pt modelId="{6221ED26-8CA4-41CE-A3E7-E260B70206D2}" type="pres">
      <dgm:prSet presAssocID="{33FD4611-2906-474D-B039-F31B88FCE669}" presName="parentLin" presStyleCnt="0"/>
      <dgm:spPr/>
    </dgm:pt>
    <dgm:pt modelId="{9DD76CB4-FE9A-4524-9CBE-0D3F28A24ECD}" type="pres">
      <dgm:prSet presAssocID="{33FD4611-2906-474D-B039-F31B88FCE669}" presName="parentLeftMargin" presStyleLbl="node1" presStyleIdx="0" presStyleCnt="5"/>
      <dgm:spPr/>
      <dgm:t>
        <a:bodyPr/>
        <a:lstStyle/>
        <a:p>
          <a:endParaRPr lang="en-US"/>
        </a:p>
      </dgm:t>
    </dgm:pt>
    <dgm:pt modelId="{B689D3EE-CC62-4A9F-B125-94E04BD99B6F}" type="pres">
      <dgm:prSet presAssocID="{33FD4611-2906-474D-B039-F31B88FCE669}" presName="parentText" presStyleLbl="node1" presStyleIdx="0" presStyleCnt="5">
        <dgm:presLayoutVars>
          <dgm:chMax val="0"/>
          <dgm:bulletEnabled val="1"/>
        </dgm:presLayoutVars>
      </dgm:prSet>
      <dgm:spPr/>
      <dgm:t>
        <a:bodyPr/>
        <a:lstStyle/>
        <a:p>
          <a:endParaRPr lang="en-US"/>
        </a:p>
      </dgm:t>
    </dgm:pt>
    <dgm:pt modelId="{E4D5F68C-051C-4C53-AF3E-A20080695008}" type="pres">
      <dgm:prSet presAssocID="{33FD4611-2906-474D-B039-F31B88FCE669}" presName="negativeSpace" presStyleCnt="0"/>
      <dgm:spPr/>
    </dgm:pt>
    <dgm:pt modelId="{E817737C-1A61-4B20-A0FF-2AB38D18DC1C}" type="pres">
      <dgm:prSet presAssocID="{33FD4611-2906-474D-B039-F31B88FCE669}" presName="childText" presStyleLbl="conFgAcc1" presStyleIdx="0" presStyleCnt="5">
        <dgm:presLayoutVars>
          <dgm:bulletEnabled val="1"/>
        </dgm:presLayoutVars>
      </dgm:prSet>
      <dgm:spPr/>
    </dgm:pt>
    <dgm:pt modelId="{5AE1873C-12AE-4920-8435-2EBB0353B826}" type="pres">
      <dgm:prSet presAssocID="{45E88024-5E67-4551-AC8F-CFDAED60889F}" presName="spaceBetweenRectangles" presStyleCnt="0"/>
      <dgm:spPr/>
    </dgm:pt>
    <dgm:pt modelId="{40E0AAB0-32DA-4036-96F9-CF6D3811A8BC}" type="pres">
      <dgm:prSet presAssocID="{13C4B3F6-5E73-47CC-88AB-41E0F71F9DD7}" presName="parentLin" presStyleCnt="0"/>
      <dgm:spPr/>
    </dgm:pt>
    <dgm:pt modelId="{BE24210F-284C-4EA6-BEB1-3A87CCF798F0}" type="pres">
      <dgm:prSet presAssocID="{13C4B3F6-5E73-47CC-88AB-41E0F71F9DD7}" presName="parentLeftMargin" presStyleLbl="node1" presStyleIdx="0" presStyleCnt="5"/>
      <dgm:spPr/>
      <dgm:t>
        <a:bodyPr/>
        <a:lstStyle/>
        <a:p>
          <a:endParaRPr lang="en-US"/>
        </a:p>
      </dgm:t>
    </dgm:pt>
    <dgm:pt modelId="{D7974050-20A9-4F91-BA6E-DC453F621FBA}" type="pres">
      <dgm:prSet presAssocID="{13C4B3F6-5E73-47CC-88AB-41E0F71F9DD7}" presName="parentText" presStyleLbl="node1" presStyleIdx="1" presStyleCnt="5">
        <dgm:presLayoutVars>
          <dgm:chMax val="0"/>
          <dgm:bulletEnabled val="1"/>
        </dgm:presLayoutVars>
      </dgm:prSet>
      <dgm:spPr/>
      <dgm:t>
        <a:bodyPr/>
        <a:lstStyle/>
        <a:p>
          <a:endParaRPr lang="en-US"/>
        </a:p>
      </dgm:t>
    </dgm:pt>
    <dgm:pt modelId="{9418003D-0CE7-4EDA-9F4C-592D9D04D4E9}" type="pres">
      <dgm:prSet presAssocID="{13C4B3F6-5E73-47CC-88AB-41E0F71F9DD7}" presName="negativeSpace" presStyleCnt="0"/>
      <dgm:spPr/>
    </dgm:pt>
    <dgm:pt modelId="{D206BDF5-B6C2-49EB-AF97-D4798AF0073B}" type="pres">
      <dgm:prSet presAssocID="{13C4B3F6-5E73-47CC-88AB-41E0F71F9DD7}" presName="childText" presStyleLbl="conFgAcc1" presStyleIdx="1" presStyleCnt="5" custLinFactNeighborX="19139" custLinFactNeighborY="-11589">
        <dgm:presLayoutVars>
          <dgm:bulletEnabled val="1"/>
        </dgm:presLayoutVars>
      </dgm:prSet>
      <dgm:spPr/>
      <dgm:t>
        <a:bodyPr/>
        <a:lstStyle/>
        <a:p>
          <a:endParaRPr lang="en-US"/>
        </a:p>
      </dgm:t>
    </dgm:pt>
    <dgm:pt modelId="{7AC78434-45CC-4C02-980C-96F4118E35CB}" type="pres">
      <dgm:prSet presAssocID="{BFED45D0-68DA-4B6B-80D1-23F3428F8FA6}" presName="spaceBetweenRectangles" presStyleCnt="0"/>
      <dgm:spPr/>
    </dgm:pt>
    <dgm:pt modelId="{51E33707-36B5-4C60-9776-31BF0D45CBAD}" type="pres">
      <dgm:prSet presAssocID="{C82ECE08-6E4D-4636-BA56-C859384A88AD}" presName="parentLin" presStyleCnt="0"/>
      <dgm:spPr/>
    </dgm:pt>
    <dgm:pt modelId="{79941992-7E9D-4A91-AEE5-4B1178E014C1}" type="pres">
      <dgm:prSet presAssocID="{C82ECE08-6E4D-4636-BA56-C859384A88AD}" presName="parentLeftMargin" presStyleLbl="node1" presStyleIdx="1" presStyleCnt="5"/>
      <dgm:spPr/>
      <dgm:t>
        <a:bodyPr/>
        <a:lstStyle/>
        <a:p>
          <a:endParaRPr lang="en-US"/>
        </a:p>
      </dgm:t>
    </dgm:pt>
    <dgm:pt modelId="{DDD02895-0E8C-477F-85C3-FD0AD7C7C773}" type="pres">
      <dgm:prSet presAssocID="{C82ECE08-6E4D-4636-BA56-C859384A88AD}" presName="parentText" presStyleLbl="node1" presStyleIdx="2" presStyleCnt="5">
        <dgm:presLayoutVars>
          <dgm:chMax val="0"/>
          <dgm:bulletEnabled val="1"/>
        </dgm:presLayoutVars>
      </dgm:prSet>
      <dgm:spPr/>
      <dgm:t>
        <a:bodyPr/>
        <a:lstStyle/>
        <a:p>
          <a:endParaRPr lang="en-US"/>
        </a:p>
      </dgm:t>
    </dgm:pt>
    <dgm:pt modelId="{C93C1819-37E1-42AA-85D2-0E6CE7A2AE47}" type="pres">
      <dgm:prSet presAssocID="{C82ECE08-6E4D-4636-BA56-C859384A88AD}" presName="negativeSpace" presStyleCnt="0"/>
      <dgm:spPr/>
    </dgm:pt>
    <dgm:pt modelId="{FCA1B0C6-DC88-4BB3-8408-5207C208BDD6}" type="pres">
      <dgm:prSet presAssocID="{C82ECE08-6E4D-4636-BA56-C859384A88AD}" presName="childText" presStyleLbl="conFgAcc1" presStyleIdx="2" presStyleCnt="5">
        <dgm:presLayoutVars>
          <dgm:bulletEnabled val="1"/>
        </dgm:presLayoutVars>
      </dgm:prSet>
      <dgm:spPr/>
      <dgm:t>
        <a:bodyPr/>
        <a:lstStyle/>
        <a:p>
          <a:endParaRPr lang="en-US"/>
        </a:p>
      </dgm:t>
    </dgm:pt>
    <dgm:pt modelId="{3B70C89B-6472-4B9C-8EDD-5BE363DBDF4B}" type="pres">
      <dgm:prSet presAssocID="{2A485C7A-822E-4F9C-A692-BC18139544DD}" presName="spaceBetweenRectangles" presStyleCnt="0"/>
      <dgm:spPr/>
    </dgm:pt>
    <dgm:pt modelId="{81BFD094-5427-448B-9AE1-125B179E9F89}" type="pres">
      <dgm:prSet presAssocID="{EBDFAFB8-6788-430F-BAF8-6719F2910E15}" presName="parentLin" presStyleCnt="0"/>
      <dgm:spPr/>
    </dgm:pt>
    <dgm:pt modelId="{96ECB0B4-7744-4BD3-B186-12BFD9FE5C05}" type="pres">
      <dgm:prSet presAssocID="{EBDFAFB8-6788-430F-BAF8-6719F2910E15}" presName="parentLeftMargin" presStyleLbl="node1" presStyleIdx="2" presStyleCnt="5"/>
      <dgm:spPr/>
      <dgm:t>
        <a:bodyPr/>
        <a:lstStyle/>
        <a:p>
          <a:endParaRPr lang="en-US"/>
        </a:p>
      </dgm:t>
    </dgm:pt>
    <dgm:pt modelId="{7A29B8A5-4FBB-43DB-A3A7-13D50760D832}" type="pres">
      <dgm:prSet presAssocID="{EBDFAFB8-6788-430F-BAF8-6719F2910E15}" presName="parentText" presStyleLbl="node1" presStyleIdx="3" presStyleCnt="5">
        <dgm:presLayoutVars>
          <dgm:chMax val="0"/>
          <dgm:bulletEnabled val="1"/>
        </dgm:presLayoutVars>
      </dgm:prSet>
      <dgm:spPr/>
      <dgm:t>
        <a:bodyPr/>
        <a:lstStyle/>
        <a:p>
          <a:endParaRPr lang="en-US"/>
        </a:p>
      </dgm:t>
    </dgm:pt>
    <dgm:pt modelId="{822BDEF2-098B-4212-A2AB-0D398A7412D1}" type="pres">
      <dgm:prSet presAssocID="{EBDFAFB8-6788-430F-BAF8-6719F2910E15}" presName="negativeSpace" presStyleCnt="0"/>
      <dgm:spPr/>
    </dgm:pt>
    <dgm:pt modelId="{D407E4DA-6B38-44EB-AD45-4C066D2BB650}" type="pres">
      <dgm:prSet presAssocID="{EBDFAFB8-6788-430F-BAF8-6719F2910E15}" presName="childText" presStyleLbl="conFgAcc1" presStyleIdx="3" presStyleCnt="5">
        <dgm:presLayoutVars>
          <dgm:bulletEnabled val="1"/>
        </dgm:presLayoutVars>
      </dgm:prSet>
      <dgm:spPr/>
      <dgm:t>
        <a:bodyPr/>
        <a:lstStyle/>
        <a:p>
          <a:endParaRPr lang="en-US"/>
        </a:p>
      </dgm:t>
    </dgm:pt>
    <dgm:pt modelId="{B369A47E-8500-42CC-B791-1FDFE8161C18}" type="pres">
      <dgm:prSet presAssocID="{F100C52B-079E-48C9-B93D-35ADC373E8AC}" presName="spaceBetweenRectangles" presStyleCnt="0"/>
      <dgm:spPr/>
    </dgm:pt>
    <dgm:pt modelId="{D244B349-FF13-4952-9C14-F5C2E99D8676}" type="pres">
      <dgm:prSet presAssocID="{CB9B5487-37DF-433B-A947-745C73019196}" presName="parentLin" presStyleCnt="0"/>
      <dgm:spPr/>
    </dgm:pt>
    <dgm:pt modelId="{F7CEF71F-35A6-46DD-9F51-3E71C2792A22}" type="pres">
      <dgm:prSet presAssocID="{CB9B5487-37DF-433B-A947-745C73019196}" presName="parentLeftMargin" presStyleLbl="node1" presStyleIdx="3" presStyleCnt="5"/>
      <dgm:spPr/>
      <dgm:t>
        <a:bodyPr/>
        <a:lstStyle/>
        <a:p>
          <a:endParaRPr lang="en-US"/>
        </a:p>
      </dgm:t>
    </dgm:pt>
    <dgm:pt modelId="{4D617087-6F93-47B2-8E3F-685358E03E89}" type="pres">
      <dgm:prSet presAssocID="{CB9B5487-37DF-433B-A947-745C73019196}" presName="parentText" presStyleLbl="node1" presStyleIdx="4" presStyleCnt="5">
        <dgm:presLayoutVars>
          <dgm:chMax val="0"/>
          <dgm:bulletEnabled val="1"/>
        </dgm:presLayoutVars>
      </dgm:prSet>
      <dgm:spPr/>
      <dgm:t>
        <a:bodyPr/>
        <a:lstStyle/>
        <a:p>
          <a:endParaRPr lang="en-US"/>
        </a:p>
      </dgm:t>
    </dgm:pt>
    <dgm:pt modelId="{092821F0-88F2-47AD-A05D-8081F53CC865}" type="pres">
      <dgm:prSet presAssocID="{CB9B5487-37DF-433B-A947-745C73019196}" presName="negativeSpace" presStyleCnt="0"/>
      <dgm:spPr/>
    </dgm:pt>
    <dgm:pt modelId="{F2FE0D01-5751-478D-863C-7612855B4B75}" type="pres">
      <dgm:prSet presAssocID="{CB9B5487-37DF-433B-A947-745C73019196}" presName="childText" presStyleLbl="conFgAcc1" presStyleIdx="4" presStyleCnt="5">
        <dgm:presLayoutVars>
          <dgm:bulletEnabled val="1"/>
        </dgm:presLayoutVars>
      </dgm:prSet>
      <dgm:spPr/>
      <dgm:t>
        <a:bodyPr/>
        <a:lstStyle/>
        <a:p>
          <a:endParaRPr lang="en-US"/>
        </a:p>
      </dgm:t>
    </dgm:pt>
  </dgm:ptLst>
  <dgm:cxnLst>
    <dgm:cxn modelId="{AC1CFA42-8915-4C23-BE0D-4CF1B97B8BD9}" type="presOf" srcId="{18BBDE48-C17F-4A6A-805E-E3E556941974}" destId="{FCA1B0C6-DC88-4BB3-8408-5207C208BDD6}" srcOrd="0" destOrd="0" presId="urn:microsoft.com/office/officeart/2005/8/layout/list1"/>
    <dgm:cxn modelId="{E715E2FF-97E4-444F-8D11-ED405ED2B040}" type="presOf" srcId="{13C4B3F6-5E73-47CC-88AB-41E0F71F9DD7}" destId="{D7974050-20A9-4F91-BA6E-DC453F621FBA}" srcOrd="1" destOrd="0" presId="urn:microsoft.com/office/officeart/2005/8/layout/list1"/>
    <dgm:cxn modelId="{C1C8A6AE-FB27-4957-A897-7A3A8C28F7B9}" type="presOf" srcId="{C82ECE08-6E4D-4636-BA56-C859384A88AD}" destId="{DDD02895-0E8C-477F-85C3-FD0AD7C7C773}" srcOrd="1" destOrd="0" presId="urn:microsoft.com/office/officeart/2005/8/layout/list1"/>
    <dgm:cxn modelId="{BB4167E7-AB14-4022-9F1D-883431FAE57F}" srcId="{D5B3FEB6-C7B9-42D0-9D76-85403AE2333E}" destId="{13C4B3F6-5E73-47CC-88AB-41E0F71F9DD7}" srcOrd="1" destOrd="0" parTransId="{54C8A9A0-7630-4857-AE7A-34D19BF7EBBA}" sibTransId="{BFED45D0-68DA-4B6B-80D1-23F3428F8FA6}"/>
    <dgm:cxn modelId="{BC119763-5AD4-4209-B4B2-5625ED5EB94C}" srcId="{D5B3FEB6-C7B9-42D0-9D76-85403AE2333E}" destId="{EBDFAFB8-6788-430F-BAF8-6719F2910E15}" srcOrd="3" destOrd="0" parTransId="{5225FF38-83C8-4312-8A48-60839DE09298}" sibTransId="{F100C52B-079E-48C9-B93D-35ADC373E8AC}"/>
    <dgm:cxn modelId="{91045B65-101E-4635-A5A4-62FBC91578DE}" type="presOf" srcId="{EBDFAFB8-6788-430F-BAF8-6719F2910E15}" destId="{96ECB0B4-7744-4BD3-B186-12BFD9FE5C05}" srcOrd="0" destOrd="0" presId="urn:microsoft.com/office/officeart/2005/8/layout/list1"/>
    <dgm:cxn modelId="{FDEAB11F-4E35-48D7-9CDD-D1AB4A916421}" type="presOf" srcId="{13C4B3F6-5E73-47CC-88AB-41E0F71F9DD7}" destId="{BE24210F-284C-4EA6-BEB1-3A87CCF798F0}" srcOrd="0" destOrd="0" presId="urn:microsoft.com/office/officeart/2005/8/layout/list1"/>
    <dgm:cxn modelId="{0D137734-A2FF-4639-B303-3F0AA4CDE857}" type="presOf" srcId="{33FD4611-2906-474D-B039-F31B88FCE669}" destId="{B689D3EE-CC62-4A9F-B125-94E04BD99B6F}" srcOrd="1" destOrd="0" presId="urn:microsoft.com/office/officeart/2005/8/layout/list1"/>
    <dgm:cxn modelId="{3FB65104-2A38-4D90-9DF1-580D78F04CCB}" srcId="{C82ECE08-6E4D-4636-BA56-C859384A88AD}" destId="{18BBDE48-C17F-4A6A-805E-E3E556941974}" srcOrd="0" destOrd="0" parTransId="{B5946160-7067-4C6C-A878-1BAFDD86404E}" sibTransId="{7730077E-5F17-4091-B0C1-C422D6BF9C9F}"/>
    <dgm:cxn modelId="{6A3E6429-6592-41CD-A11B-F70888CB1E7E}" srcId="{D5B3FEB6-C7B9-42D0-9D76-85403AE2333E}" destId="{33FD4611-2906-474D-B039-F31B88FCE669}" srcOrd="0" destOrd="0" parTransId="{4F24ED5A-CC68-4BFA-BD3B-8FE47DD4591E}" sibTransId="{45E88024-5E67-4551-AC8F-CFDAED60889F}"/>
    <dgm:cxn modelId="{CF651C92-747A-4183-8124-377517D957A2}" type="presOf" srcId="{356616BC-DA37-4C73-9F27-D0EACA776997}" destId="{D407E4DA-6B38-44EB-AD45-4C066D2BB650}" srcOrd="0" destOrd="0" presId="urn:microsoft.com/office/officeart/2005/8/layout/list1"/>
    <dgm:cxn modelId="{755C6C28-04AC-435C-AD00-25A252118E84}" srcId="{CB9B5487-37DF-433B-A947-745C73019196}" destId="{03AA9881-354F-4272-9C9F-7BFC55C4410A}" srcOrd="0" destOrd="0" parTransId="{73DE92EB-DD66-4416-A210-1FBAACF190ED}" sibTransId="{B362CDA6-52F0-4F30-9BE8-658749FF9D2A}"/>
    <dgm:cxn modelId="{31825E4B-33D0-40D4-A924-D666EAF93404}" srcId="{D5B3FEB6-C7B9-42D0-9D76-85403AE2333E}" destId="{CB9B5487-37DF-433B-A947-745C73019196}" srcOrd="4" destOrd="0" parTransId="{B259A1DC-41B0-4889-B1BB-9D3D1150A3D6}" sibTransId="{103C3255-28FC-4741-9352-24CBC2D2F69A}"/>
    <dgm:cxn modelId="{37A9AE51-5238-4AE7-A882-E82DF8A64D6F}" type="presOf" srcId="{CB9B5487-37DF-433B-A947-745C73019196}" destId="{F7CEF71F-35A6-46DD-9F51-3E71C2792A22}" srcOrd="0" destOrd="0" presId="urn:microsoft.com/office/officeart/2005/8/layout/list1"/>
    <dgm:cxn modelId="{9287337C-727D-41EF-80C5-7D71A2225C4F}" srcId="{13C4B3F6-5E73-47CC-88AB-41E0F71F9DD7}" destId="{459DCE0A-F8B9-47AB-8FD9-00C439E40E96}" srcOrd="0" destOrd="0" parTransId="{B34A56F3-E0B3-40FD-8C1E-42263CD868FA}" sibTransId="{EBFF48BB-C41E-4314-BBAB-D38ED00B0BEF}"/>
    <dgm:cxn modelId="{088F1DB2-0520-4304-B7E8-98A36AEFF336}" type="presOf" srcId="{9CF1300F-798D-493F-BD0E-DB1A100C681E}" destId="{E817737C-1A61-4B20-A0FF-2AB38D18DC1C}" srcOrd="0" destOrd="0" presId="urn:microsoft.com/office/officeart/2005/8/layout/list1"/>
    <dgm:cxn modelId="{2CEABF0F-D182-4847-A400-EBD368DA0A79}" type="presOf" srcId="{EBDFAFB8-6788-430F-BAF8-6719F2910E15}" destId="{7A29B8A5-4FBB-43DB-A3A7-13D50760D832}" srcOrd="1" destOrd="0" presId="urn:microsoft.com/office/officeart/2005/8/layout/list1"/>
    <dgm:cxn modelId="{ADF8E3B0-8E3D-4D37-82CD-55AF2228ED6E}" type="presOf" srcId="{03AA9881-354F-4272-9C9F-7BFC55C4410A}" destId="{F2FE0D01-5751-478D-863C-7612855B4B75}" srcOrd="0" destOrd="0" presId="urn:microsoft.com/office/officeart/2005/8/layout/list1"/>
    <dgm:cxn modelId="{F05C8750-FBB8-46EC-8C2E-E34C06E88BB0}" type="presOf" srcId="{C82ECE08-6E4D-4636-BA56-C859384A88AD}" destId="{79941992-7E9D-4A91-AEE5-4B1178E014C1}" srcOrd="0" destOrd="0" presId="urn:microsoft.com/office/officeart/2005/8/layout/list1"/>
    <dgm:cxn modelId="{2C0976D9-1094-40F2-A2F9-4A73254F71CF}" type="presOf" srcId="{CB9B5487-37DF-433B-A947-745C73019196}" destId="{4D617087-6F93-47B2-8E3F-685358E03E89}" srcOrd="1" destOrd="0" presId="urn:microsoft.com/office/officeart/2005/8/layout/list1"/>
    <dgm:cxn modelId="{D7A2B26F-FBC5-4483-BFC0-0FCA0D867075}" srcId="{EBDFAFB8-6788-430F-BAF8-6719F2910E15}" destId="{356616BC-DA37-4C73-9F27-D0EACA776997}" srcOrd="0" destOrd="0" parTransId="{56849588-1894-430C-88A7-35DC8C2DECA0}" sibTransId="{56DE53F4-6B34-4840-A0E5-51F90AC0E963}"/>
    <dgm:cxn modelId="{1F0A6D4E-435A-4F25-9A40-C3799F68503A}" type="presOf" srcId="{33FD4611-2906-474D-B039-F31B88FCE669}" destId="{9DD76CB4-FE9A-4524-9CBE-0D3F28A24ECD}" srcOrd="0" destOrd="0" presId="urn:microsoft.com/office/officeart/2005/8/layout/list1"/>
    <dgm:cxn modelId="{FA815915-A2C7-402B-A154-2E383BA19226}" srcId="{33FD4611-2906-474D-B039-F31B88FCE669}" destId="{9CF1300F-798D-493F-BD0E-DB1A100C681E}" srcOrd="0" destOrd="0" parTransId="{8AD4B202-A5ED-4581-82F9-91074533FF42}" sibTransId="{6A32BE99-7B99-4A69-A47F-A8B0A5D3E8A6}"/>
    <dgm:cxn modelId="{0E3DBEC8-DF6C-4F60-A384-FE8BB3DDB165}" type="presOf" srcId="{459DCE0A-F8B9-47AB-8FD9-00C439E40E96}" destId="{D206BDF5-B6C2-49EB-AF97-D4798AF0073B}" srcOrd="0" destOrd="0" presId="urn:microsoft.com/office/officeart/2005/8/layout/list1"/>
    <dgm:cxn modelId="{55D96BB6-BB5C-4057-BF6D-74CAAF842FA7}" type="presOf" srcId="{D5B3FEB6-C7B9-42D0-9D76-85403AE2333E}" destId="{B14D6C5F-3597-4B11-B95D-DF6B2FCD55C0}" srcOrd="0" destOrd="0" presId="urn:microsoft.com/office/officeart/2005/8/layout/list1"/>
    <dgm:cxn modelId="{BB625600-C320-4619-B2C4-719626D0026B}" srcId="{D5B3FEB6-C7B9-42D0-9D76-85403AE2333E}" destId="{C82ECE08-6E4D-4636-BA56-C859384A88AD}" srcOrd="2" destOrd="0" parTransId="{260447C4-CCB6-4F6C-A7E0-8D0FB10CD230}" sibTransId="{2A485C7A-822E-4F9C-A692-BC18139544DD}"/>
    <dgm:cxn modelId="{FB2A8A88-A6CB-4A21-83E0-5AA0FD87E029}" type="presParOf" srcId="{B14D6C5F-3597-4B11-B95D-DF6B2FCD55C0}" destId="{6221ED26-8CA4-41CE-A3E7-E260B70206D2}" srcOrd="0" destOrd="0" presId="urn:microsoft.com/office/officeart/2005/8/layout/list1"/>
    <dgm:cxn modelId="{67456A84-1072-4709-8089-D822A801CF0E}" type="presParOf" srcId="{6221ED26-8CA4-41CE-A3E7-E260B70206D2}" destId="{9DD76CB4-FE9A-4524-9CBE-0D3F28A24ECD}" srcOrd="0" destOrd="0" presId="urn:microsoft.com/office/officeart/2005/8/layout/list1"/>
    <dgm:cxn modelId="{3F4DCC22-9017-41E0-A6C9-F08F301AB4AD}" type="presParOf" srcId="{6221ED26-8CA4-41CE-A3E7-E260B70206D2}" destId="{B689D3EE-CC62-4A9F-B125-94E04BD99B6F}" srcOrd="1" destOrd="0" presId="urn:microsoft.com/office/officeart/2005/8/layout/list1"/>
    <dgm:cxn modelId="{638F639D-CEA0-40C6-B345-82CCAB2258BC}" type="presParOf" srcId="{B14D6C5F-3597-4B11-B95D-DF6B2FCD55C0}" destId="{E4D5F68C-051C-4C53-AF3E-A20080695008}" srcOrd="1" destOrd="0" presId="urn:microsoft.com/office/officeart/2005/8/layout/list1"/>
    <dgm:cxn modelId="{9F3B3950-D3BD-47C8-87EC-0A454A17314C}" type="presParOf" srcId="{B14D6C5F-3597-4B11-B95D-DF6B2FCD55C0}" destId="{E817737C-1A61-4B20-A0FF-2AB38D18DC1C}" srcOrd="2" destOrd="0" presId="urn:microsoft.com/office/officeart/2005/8/layout/list1"/>
    <dgm:cxn modelId="{B77B3AAC-A662-4A8E-BD88-776EB33DEFBD}" type="presParOf" srcId="{B14D6C5F-3597-4B11-B95D-DF6B2FCD55C0}" destId="{5AE1873C-12AE-4920-8435-2EBB0353B826}" srcOrd="3" destOrd="0" presId="urn:microsoft.com/office/officeart/2005/8/layout/list1"/>
    <dgm:cxn modelId="{FBB03F91-679B-4577-8793-8F3904EE2637}" type="presParOf" srcId="{B14D6C5F-3597-4B11-B95D-DF6B2FCD55C0}" destId="{40E0AAB0-32DA-4036-96F9-CF6D3811A8BC}" srcOrd="4" destOrd="0" presId="urn:microsoft.com/office/officeart/2005/8/layout/list1"/>
    <dgm:cxn modelId="{75225526-9225-4238-A4B5-6E63A10EE2EF}" type="presParOf" srcId="{40E0AAB0-32DA-4036-96F9-CF6D3811A8BC}" destId="{BE24210F-284C-4EA6-BEB1-3A87CCF798F0}" srcOrd="0" destOrd="0" presId="urn:microsoft.com/office/officeart/2005/8/layout/list1"/>
    <dgm:cxn modelId="{899CD84A-6B34-4F2D-B9CF-FD936C2384E6}" type="presParOf" srcId="{40E0AAB0-32DA-4036-96F9-CF6D3811A8BC}" destId="{D7974050-20A9-4F91-BA6E-DC453F621FBA}" srcOrd="1" destOrd="0" presId="urn:microsoft.com/office/officeart/2005/8/layout/list1"/>
    <dgm:cxn modelId="{837B77BD-5539-40CB-A889-A89DF4B7BC48}" type="presParOf" srcId="{B14D6C5F-3597-4B11-B95D-DF6B2FCD55C0}" destId="{9418003D-0CE7-4EDA-9F4C-592D9D04D4E9}" srcOrd="5" destOrd="0" presId="urn:microsoft.com/office/officeart/2005/8/layout/list1"/>
    <dgm:cxn modelId="{083D1F3F-2EEC-429C-B646-48D29FF2FBED}" type="presParOf" srcId="{B14D6C5F-3597-4B11-B95D-DF6B2FCD55C0}" destId="{D206BDF5-B6C2-49EB-AF97-D4798AF0073B}" srcOrd="6" destOrd="0" presId="urn:microsoft.com/office/officeart/2005/8/layout/list1"/>
    <dgm:cxn modelId="{7440EE18-8E08-48D6-9FFC-759472EC9126}" type="presParOf" srcId="{B14D6C5F-3597-4B11-B95D-DF6B2FCD55C0}" destId="{7AC78434-45CC-4C02-980C-96F4118E35CB}" srcOrd="7" destOrd="0" presId="urn:microsoft.com/office/officeart/2005/8/layout/list1"/>
    <dgm:cxn modelId="{26BF1300-2500-4B2C-B8A8-B79400FBEF38}" type="presParOf" srcId="{B14D6C5F-3597-4B11-B95D-DF6B2FCD55C0}" destId="{51E33707-36B5-4C60-9776-31BF0D45CBAD}" srcOrd="8" destOrd="0" presId="urn:microsoft.com/office/officeart/2005/8/layout/list1"/>
    <dgm:cxn modelId="{CD7B1952-AD7F-4C6C-9351-D2E026A9C7ED}" type="presParOf" srcId="{51E33707-36B5-4C60-9776-31BF0D45CBAD}" destId="{79941992-7E9D-4A91-AEE5-4B1178E014C1}" srcOrd="0" destOrd="0" presId="urn:microsoft.com/office/officeart/2005/8/layout/list1"/>
    <dgm:cxn modelId="{63D2B168-BA29-4E71-AF55-EFA1A5E15B8F}" type="presParOf" srcId="{51E33707-36B5-4C60-9776-31BF0D45CBAD}" destId="{DDD02895-0E8C-477F-85C3-FD0AD7C7C773}" srcOrd="1" destOrd="0" presId="urn:microsoft.com/office/officeart/2005/8/layout/list1"/>
    <dgm:cxn modelId="{A3DE7BD6-C263-4880-A914-07AB17398F99}" type="presParOf" srcId="{B14D6C5F-3597-4B11-B95D-DF6B2FCD55C0}" destId="{C93C1819-37E1-42AA-85D2-0E6CE7A2AE47}" srcOrd="9" destOrd="0" presId="urn:microsoft.com/office/officeart/2005/8/layout/list1"/>
    <dgm:cxn modelId="{6587BBCF-6E9E-4173-AFC9-1B54A0858C4A}" type="presParOf" srcId="{B14D6C5F-3597-4B11-B95D-DF6B2FCD55C0}" destId="{FCA1B0C6-DC88-4BB3-8408-5207C208BDD6}" srcOrd="10" destOrd="0" presId="urn:microsoft.com/office/officeart/2005/8/layout/list1"/>
    <dgm:cxn modelId="{4E8FC054-24F5-486E-ADCC-FC368F7B70DC}" type="presParOf" srcId="{B14D6C5F-3597-4B11-B95D-DF6B2FCD55C0}" destId="{3B70C89B-6472-4B9C-8EDD-5BE363DBDF4B}" srcOrd="11" destOrd="0" presId="urn:microsoft.com/office/officeart/2005/8/layout/list1"/>
    <dgm:cxn modelId="{3CC57B7F-AF56-4E5D-BA7F-B3F762618327}" type="presParOf" srcId="{B14D6C5F-3597-4B11-B95D-DF6B2FCD55C0}" destId="{81BFD094-5427-448B-9AE1-125B179E9F89}" srcOrd="12" destOrd="0" presId="urn:microsoft.com/office/officeart/2005/8/layout/list1"/>
    <dgm:cxn modelId="{4FE27EF2-8DFF-45B2-B823-E7ABDC893F01}" type="presParOf" srcId="{81BFD094-5427-448B-9AE1-125B179E9F89}" destId="{96ECB0B4-7744-4BD3-B186-12BFD9FE5C05}" srcOrd="0" destOrd="0" presId="urn:microsoft.com/office/officeart/2005/8/layout/list1"/>
    <dgm:cxn modelId="{1741F322-2A40-42BD-81CA-5169B15C3430}" type="presParOf" srcId="{81BFD094-5427-448B-9AE1-125B179E9F89}" destId="{7A29B8A5-4FBB-43DB-A3A7-13D50760D832}" srcOrd="1" destOrd="0" presId="urn:microsoft.com/office/officeart/2005/8/layout/list1"/>
    <dgm:cxn modelId="{70B95C86-93E6-4CD6-B637-C2DA28B842AA}" type="presParOf" srcId="{B14D6C5F-3597-4B11-B95D-DF6B2FCD55C0}" destId="{822BDEF2-098B-4212-A2AB-0D398A7412D1}" srcOrd="13" destOrd="0" presId="urn:microsoft.com/office/officeart/2005/8/layout/list1"/>
    <dgm:cxn modelId="{FE751DCE-10CF-4E41-9F8A-0F363A3F4012}" type="presParOf" srcId="{B14D6C5F-3597-4B11-B95D-DF6B2FCD55C0}" destId="{D407E4DA-6B38-44EB-AD45-4C066D2BB650}" srcOrd="14" destOrd="0" presId="urn:microsoft.com/office/officeart/2005/8/layout/list1"/>
    <dgm:cxn modelId="{06DB0DE2-9712-41F6-93D1-EEAEAC4E64B9}" type="presParOf" srcId="{B14D6C5F-3597-4B11-B95D-DF6B2FCD55C0}" destId="{B369A47E-8500-42CC-B791-1FDFE8161C18}" srcOrd="15" destOrd="0" presId="urn:microsoft.com/office/officeart/2005/8/layout/list1"/>
    <dgm:cxn modelId="{ED27C71D-F7AC-41D7-BB84-EF3B973E206D}" type="presParOf" srcId="{B14D6C5F-3597-4B11-B95D-DF6B2FCD55C0}" destId="{D244B349-FF13-4952-9C14-F5C2E99D8676}" srcOrd="16" destOrd="0" presId="urn:microsoft.com/office/officeart/2005/8/layout/list1"/>
    <dgm:cxn modelId="{7EA39A4A-CA93-43B0-BA00-0FB146EE9056}" type="presParOf" srcId="{D244B349-FF13-4952-9C14-F5C2E99D8676}" destId="{F7CEF71F-35A6-46DD-9F51-3E71C2792A22}" srcOrd="0" destOrd="0" presId="urn:microsoft.com/office/officeart/2005/8/layout/list1"/>
    <dgm:cxn modelId="{B08F5400-9BC1-4E7C-9B81-3838916393E3}" type="presParOf" srcId="{D244B349-FF13-4952-9C14-F5C2E99D8676}" destId="{4D617087-6F93-47B2-8E3F-685358E03E89}" srcOrd="1" destOrd="0" presId="urn:microsoft.com/office/officeart/2005/8/layout/list1"/>
    <dgm:cxn modelId="{48C5E6B4-8B0C-4DD6-AA7F-555990EFC36B}" type="presParOf" srcId="{B14D6C5F-3597-4B11-B95D-DF6B2FCD55C0}" destId="{092821F0-88F2-47AD-A05D-8081F53CC865}" srcOrd="17" destOrd="0" presId="urn:microsoft.com/office/officeart/2005/8/layout/list1"/>
    <dgm:cxn modelId="{5E20971E-1698-4DBF-BCB9-AC9284B9225F}" type="presParOf" srcId="{B14D6C5F-3597-4B11-B95D-DF6B2FCD55C0}" destId="{F2FE0D01-5751-478D-863C-7612855B4B75}"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accent3">
            <a:lumMod val="75000"/>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8F6CF2F8-2C68-40EB-B91D-46EBF2AF7937}"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5C6FF285-E104-4449-B555-3E8A080333DB}">
      <dgm:prSet phldrT="[Text]" custT="1"/>
      <dgm:spPr/>
      <dgm:t>
        <a:bodyPr/>
        <a:lstStyle/>
        <a:p>
          <a:r>
            <a:rPr lang="en-US" sz="200" dirty="0" err="1" smtClean="0">
              <a:solidFill>
                <a:schemeClr val="tx1">
                  <a:lumMod val="95000"/>
                </a:schemeClr>
              </a:solidFill>
            </a:rPr>
            <a:t>Modelos</a:t>
          </a:r>
          <a:endParaRPr lang="en-US" sz="200" dirty="0">
            <a:solidFill>
              <a:schemeClr val="tx1">
                <a:lumMod val="95000"/>
              </a:schemeClr>
            </a:solidFill>
          </a:endParaRPr>
        </a:p>
      </dgm:t>
    </dgm:pt>
    <dgm:pt modelId="{2D23CC3D-9B5C-4B2A-87FA-F6085E5E001E}" type="parTrans" cxnId="{C9F4110F-ADB1-4C1F-9619-59823E9E4B69}">
      <dgm:prSet/>
      <dgm:spPr/>
      <dgm:t>
        <a:bodyPr/>
        <a:lstStyle/>
        <a:p>
          <a:endParaRPr lang="en-US" sz="1200"/>
        </a:p>
      </dgm:t>
    </dgm:pt>
    <dgm:pt modelId="{A469B3B1-2A8C-4C44-AD8B-E9F6FEE77316}" type="sibTrans" cxnId="{C9F4110F-ADB1-4C1F-9619-59823E9E4B69}">
      <dgm:prSet/>
      <dgm:spPr/>
      <dgm:t>
        <a:bodyPr/>
        <a:lstStyle/>
        <a:p>
          <a:endParaRPr lang="en-US" sz="1200"/>
        </a:p>
      </dgm:t>
    </dgm:pt>
    <dgm:pt modelId="{D2B01C72-562C-4EEC-8D4A-3A73425E1C77}">
      <dgm:prSet phldrT="[Text]" custT="1"/>
      <dgm:spPr/>
      <dgm:t>
        <a:bodyPr/>
        <a:lstStyle/>
        <a:p>
          <a:r>
            <a:rPr lang="en-US" sz="200" dirty="0" smtClean="0">
              <a:solidFill>
                <a:schemeClr val="tx1">
                  <a:lumMod val="95000"/>
                </a:schemeClr>
              </a:solidFill>
            </a:rPr>
            <a:t>Double Output</a:t>
          </a:r>
          <a:endParaRPr lang="en-US" sz="200" dirty="0">
            <a:solidFill>
              <a:schemeClr val="tx1">
                <a:lumMod val="95000"/>
              </a:schemeClr>
            </a:solidFill>
          </a:endParaRPr>
        </a:p>
      </dgm:t>
    </dgm:pt>
    <dgm:pt modelId="{7C51BDD2-23B9-4D6C-BEF6-B5098D567600}" type="parTrans" cxnId="{BD7E3E43-793A-4BA4-8BBB-21D51A8C042F}">
      <dgm:prSet/>
      <dgm:spPr/>
      <dgm:t>
        <a:bodyPr/>
        <a:lstStyle/>
        <a:p>
          <a:endParaRPr lang="en-US" sz="1200"/>
        </a:p>
      </dgm:t>
    </dgm:pt>
    <dgm:pt modelId="{7F817182-FD54-41E7-8784-F997C7E3A293}" type="sibTrans" cxnId="{BD7E3E43-793A-4BA4-8BBB-21D51A8C042F}">
      <dgm:prSet/>
      <dgm:spPr/>
      <dgm:t>
        <a:bodyPr/>
        <a:lstStyle/>
        <a:p>
          <a:endParaRPr lang="en-US" sz="1200"/>
        </a:p>
      </dgm:t>
    </dgm:pt>
    <dgm:pt modelId="{222EE56B-7CF2-426A-A4D3-9EE963EB25BE}">
      <dgm:prSet phldrT="[Text]" custT="1"/>
      <dgm:spPr/>
      <dgm:t>
        <a:bodyPr/>
        <a:lstStyle/>
        <a:p>
          <a:r>
            <a:rPr lang="en-US" sz="200" dirty="0" smtClean="0">
              <a:solidFill>
                <a:schemeClr val="tx1">
                  <a:lumMod val="95000"/>
                </a:schemeClr>
              </a:solidFill>
            </a:rPr>
            <a:t>Simple Output</a:t>
          </a:r>
          <a:endParaRPr lang="en-US" sz="200" dirty="0">
            <a:solidFill>
              <a:schemeClr val="tx1">
                <a:lumMod val="95000"/>
              </a:schemeClr>
            </a:solidFill>
          </a:endParaRPr>
        </a:p>
      </dgm:t>
    </dgm:pt>
    <dgm:pt modelId="{2EF09E86-8954-4F51-9D5E-109F52EE9E61}" type="parTrans" cxnId="{92ABCAC7-2F1C-4E77-B1EB-F7D460454E1A}">
      <dgm:prSet/>
      <dgm:spPr/>
      <dgm:t>
        <a:bodyPr/>
        <a:lstStyle/>
        <a:p>
          <a:endParaRPr lang="en-US" sz="1200"/>
        </a:p>
      </dgm:t>
    </dgm:pt>
    <dgm:pt modelId="{0FEECDC1-65B9-49CA-92DD-D4F678A4A685}" type="sibTrans" cxnId="{92ABCAC7-2F1C-4E77-B1EB-F7D460454E1A}">
      <dgm:prSet/>
      <dgm:spPr/>
      <dgm:t>
        <a:bodyPr/>
        <a:lstStyle/>
        <a:p>
          <a:endParaRPr lang="en-US" sz="1200"/>
        </a:p>
      </dgm:t>
    </dgm:pt>
    <dgm:pt modelId="{EBFFF369-4BC4-4DE0-9354-8AFACE34FC6F}">
      <dgm:prSet phldrT="[Text]" custT="1"/>
      <dgm:spPr/>
      <dgm:t>
        <a:bodyPr/>
        <a:lstStyle/>
        <a:p>
          <a:r>
            <a:rPr lang="en-US" sz="200" dirty="0" smtClean="0">
              <a:solidFill>
                <a:schemeClr val="tx1">
                  <a:lumMod val="95000"/>
                </a:schemeClr>
              </a:solidFill>
            </a:rPr>
            <a:t>ResNet50</a:t>
          </a:r>
          <a:endParaRPr lang="en-US" sz="200" dirty="0">
            <a:solidFill>
              <a:schemeClr val="tx1">
                <a:lumMod val="95000"/>
              </a:schemeClr>
            </a:solidFill>
          </a:endParaRPr>
        </a:p>
      </dgm:t>
    </dgm:pt>
    <dgm:pt modelId="{2DA660E9-ABF0-48B0-86DF-32B9EE68A806}" type="parTrans" cxnId="{C0C5D7BB-E701-4F59-9DA8-58B001ADBA26}">
      <dgm:prSet/>
      <dgm:spPr/>
      <dgm:t>
        <a:bodyPr/>
        <a:lstStyle/>
        <a:p>
          <a:endParaRPr lang="en-US" sz="1200"/>
        </a:p>
      </dgm:t>
    </dgm:pt>
    <dgm:pt modelId="{DD5B7FB2-C7C6-4965-A20E-374D704D8655}" type="sibTrans" cxnId="{C0C5D7BB-E701-4F59-9DA8-58B001ADBA26}">
      <dgm:prSet/>
      <dgm:spPr/>
      <dgm:t>
        <a:bodyPr/>
        <a:lstStyle/>
        <a:p>
          <a:endParaRPr lang="en-US" sz="1200"/>
        </a:p>
      </dgm:t>
    </dgm:pt>
    <dgm:pt modelId="{85A05DB7-CD17-419D-9B8A-320F3EFEEA88}">
      <dgm:prSet phldrT="[Text]" custT="1"/>
      <dgm:spPr>
        <a:solidFill>
          <a:schemeClr val="tx1">
            <a:alpha val="90000"/>
          </a:schemeClr>
        </a:solidFill>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A7F86616-E2D6-42EF-8761-17B271B132B2}" type="parTrans" cxnId="{25CA9EB5-91E1-4108-8298-DF872C715672}">
      <dgm:prSet/>
      <dgm:spPr/>
      <dgm:t>
        <a:bodyPr/>
        <a:lstStyle/>
        <a:p>
          <a:endParaRPr lang="en-US" sz="1200"/>
        </a:p>
      </dgm:t>
    </dgm:pt>
    <dgm:pt modelId="{AA5C5387-EE4F-4474-B5B7-D24D45353734}" type="sibTrans" cxnId="{25CA9EB5-91E1-4108-8298-DF872C715672}">
      <dgm:prSet/>
      <dgm:spPr/>
      <dgm:t>
        <a:bodyPr/>
        <a:lstStyle/>
        <a:p>
          <a:endParaRPr lang="en-US" sz="1200"/>
        </a:p>
      </dgm:t>
    </dgm:pt>
    <dgm:pt modelId="{C9284F76-EFCC-471E-A38B-B0C821EA98B3}">
      <dgm:prSet phldrT="[Text]" custT="1"/>
      <dgm:spPr/>
      <dgm:t>
        <a:bodyPr/>
        <a:lstStyle/>
        <a:p>
          <a:r>
            <a:rPr lang="en-US" sz="200" dirty="0" smtClean="0">
              <a:solidFill>
                <a:schemeClr val="tx1">
                  <a:lumMod val="95000"/>
                </a:schemeClr>
              </a:solidFill>
            </a:rPr>
            <a:t>VGG16</a:t>
          </a:r>
          <a:endParaRPr lang="en-US" sz="200" dirty="0">
            <a:solidFill>
              <a:schemeClr val="tx1">
                <a:lumMod val="95000"/>
              </a:schemeClr>
            </a:solidFill>
          </a:endParaRPr>
        </a:p>
      </dgm:t>
    </dgm:pt>
    <dgm:pt modelId="{A6997D2C-D393-413D-993F-F355CEA5780D}" type="parTrans" cxnId="{925D1FCB-61AC-4BA0-8C1C-76B0FDB1B303}">
      <dgm:prSet/>
      <dgm:spPr/>
      <dgm:t>
        <a:bodyPr/>
        <a:lstStyle/>
        <a:p>
          <a:endParaRPr lang="en-US" sz="1200"/>
        </a:p>
      </dgm:t>
    </dgm:pt>
    <dgm:pt modelId="{66B9EDC5-0335-4743-8D89-CC86963342BB}" type="sibTrans" cxnId="{925D1FCB-61AC-4BA0-8C1C-76B0FDB1B303}">
      <dgm:prSet/>
      <dgm:spPr/>
      <dgm:t>
        <a:bodyPr/>
        <a:lstStyle/>
        <a:p>
          <a:endParaRPr lang="en-US" sz="1200"/>
        </a:p>
      </dgm:t>
    </dgm:pt>
    <dgm:pt modelId="{8DA87B0F-03B1-4F91-84DC-408758257953}">
      <dgm:prSet phldrT="[Text]" custT="1"/>
      <dgm:spPr>
        <a:solidFill>
          <a:schemeClr val="tx1">
            <a:alpha val="90000"/>
          </a:schemeClr>
        </a:solidFill>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13D28076-C446-469B-86DF-8136336545ED}" type="parTrans" cxnId="{59FDFCAD-7C42-40F2-B7DD-C031129F17A1}">
      <dgm:prSet/>
      <dgm:spPr/>
      <dgm:t>
        <a:bodyPr/>
        <a:lstStyle/>
        <a:p>
          <a:endParaRPr lang="en-US" sz="1200"/>
        </a:p>
      </dgm:t>
    </dgm:pt>
    <dgm:pt modelId="{39E195CD-E205-4277-B3BA-AEFB69A6A674}" type="sibTrans" cxnId="{59FDFCAD-7C42-40F2-B7DD-C031129F17A1}">
      <dgm:prSet/>
      <dgm:spPr/>
      <dgm:t>
        <a:bodyPr/>
        <a:lstStyle/>
        <a:p>
          <a:endParaRPr lang="en-US" sz="1200"/>
        </a:p>
      </dgm:t>
    </dgm:pt>
    <dgm:pt modelId="{82531508-5A01-48A6-B963-4CD1E020AEAB}">
      <dgm:prSet phldrT="[Text]" custT="1"/>
      <dgm:spPr/>
      <dgm:t>
        <a:bodyPr/>
        <a:lstStyle/>
        <a:p>
          <a:r>
            <a:rPr lang="en-US" sz="200" dirty="0" smtClean="0">
              <a:solidFill>
                <a:schemeClr val="tx1">
                  <a:lumMod val="95000"/>
                </a:schemeClr>
              </a:solidFill>
            </a:rPr>
            <a:t>ResNet101</a:t>
          </a:r>
          <a:endParaRPr lang="en-US" sz="200" dirty="0">
            <a:solidFill>
              <a:schemeClr val="tx1">
                <a:lumMod val="95000"/>
              </a:schemeClr>
            </a:solidFill>
          </a:endParaRPr>
        </a:p>
      </dgm:t>
    </dgm:pt>
    <dgm:pt modelId="{82FAF308-03D0-420E-96D9-0D0DE38EB38A}" type="parTrans" cxnId="{DFBAC127-C36B-460B-A6DE-6DD7DA524C47}">
      <dgm:prSet/>
      <dgm:spPr/>
      <dgm:t>
        <a:bodyPr/>
        <a:lstStyle/>
        <a:p>
          <a:endParaRPr lang="en-US" sz="1200"/>
        </a:p>
      </dgm:t>
    </dgm:pt>
    <dgm:pt modelId="{608D5B84-0B18-465F-AE6A-6DD2AA069B64}" type="sibTrans" cxnId="{DFBAC127-C36B-460B-A6DE-6DD7DA524C47}">
      <dgm:prSet/>
      <dgm:spPr/>
      <dgm:t>
        <a:bodyPr/>
        <a:lstStyle/>
        <a:p>
          <a:endParaRPr lang="en-US" sz="1200"/>
        </a:p>
      </dgm:t>
    </dgm:pt>
    <dgm:pt modelId="{AB06BE47-774A-46DD-B94B-4BCEC33DD6FB}">
      <dgm:prSet phldrT="[Text]" custT="1"/>
      <dgm:spPr/>
      <dgm:t>
        <a:bodyPr/>
        <a:lstStyle/>
        <a:p>
          <a:r>
            <a:rPr lang="en-US" sz="200" dirty="0" smtClean="0">
              <a:solidFill>
                <a:schemeClr val="tx1">
                  <a:lumMod val="95000"/>
                </a:schemeClr>
              </a:solidFill>
            </a:rPr>
            <a:t>Data Augmentation</a:t>
          </a:r>
          <a:endParaRPr lang="en-US" sz="200" dirty="0">
            <a:solidFill>
              <a:schemeClr val="tx1">
                <a:lumMod val="95000"/>
              </a:schemeClr>
            </a:solidFill>
          </a:endParaRPr>
        </a:p>
      </dgm:t>
    </dgm:pt>
    <dgm:pt modelId="{60E294C7-7B5E-48E9-9BDA-2863C0674742}" type="parTrans" cxnId="{0F9A7106-D1FF-478F-A758-621EB8ABA8ED}">
      <dgm:prSet/>
      <dgm:spPr/>
      <dgm:t>
        <a:bodyPr/>
        <a:lstStyle/>
        <a:p>
          <a:endParaRPr lang="en-US" sz="1200"/>
        </a:p>
      </dgm:t>
    </dgm:pt>
    <dgm:pt modelId="{2361D0D0-D9FB-4C61-81A3-31F1CC3A4AF0}" type="sibTrans" cxnId="{0F9A7106-D1FF-478F-A758-621EB8ABA8ED}">
      <dgm:prSet/>
      <dgm:spPr/>
      <dgm:t>
        <a:bodyPr/>
        <a:lstStyle/>
        <a:p>
          <a:endParaRPr lang="en-US" sz="1200"/>
        </a:p>
      </dgm:t>
    </dgm:pt>
    <dgm:pt modelId="{36AA6506-CD3A-4D8E-AE70-DE9F66384172}">
      <dgm:prSet phldrT="[Text]" custT="1"/>
      <dgm:spPr/>
      <dgm:t>
        <a:bodyPr/>
        <a:lstStyle/>
        <a:p>
          <a:r>
            <a:rPr lang="en-US" sz="200" dirty="0" smtClean="0">
              <a:solidFill>
                <a:schemeClr val="tx1">
                  <a:lumMod val="95000"/>
                </a:schemeClr>
              </a:solidFill>
            </a:rPr>
            <a:t>CNN 6 </a:t>
          </a:r>
          <a:r>
            <a:rPr lang="en-US" sz="200" dirty="0" err="1" smtClean="0">
              <a:solidFill>
                <a:schemeClr val="tx1">
                  <a:lumMod val="95000"/>
                </a:schemeClr>
              </a:solidFill>
            </a:rPr>
            <a:t>capas</a:t>
          </a:r>
          <a:endParaRPr lang="en-US" sz="200" dirty="0">
            <a:solidFill>
              <a:schemeClr val="tx1">
                <a:lumMod val="95000"/>
              </a:schemeClr>
            </a:solidFill>
          </a:endParaRPr>
        </a:p>
      </dgm:t>
    </dgm:pt>
    <dgm:pt modelId="{4FD5F3B1-188B-4E17-92B3-63E67D0164FC}" type="parTrans" cxnId="{56ACB658-B411-4A4E-9B0A-B61979B5A2C2}">
      <dgm:prSet/>
      <dgm:spPr/>
      <dgm:t>
        <a:bodyPr/>
        <a:lstStyle/>
        <a:p>
          <a:endParaRPr lang="en-US" sz="1200"/>
        </a:p>
      </dgm:t>
    </dgm:pt>
    <dgm:pt modelId="{B566E4BB-1DB1-487C-9ACD-326CD31FD933}" type="sibTrans" cxnId="{56ACB658-B411-4A4E-9B0A-B61979B5A2C2}">
      <dgm:prSet/>
      <dgm:spPr/>
      <dgm:t>
        <a:bodyPr/>
        <a:lstStyle/>
        <a:p>
          <a:endParaRPr lang="en-US" sz="1200"/>
        </a:p>
      </dgm:t>
    </dgm:pt>
    <dgm:pt modelId="{8002BF29-CA7A-4950-B562-A133F21ACFB8}">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temprana</a:t>
          </a:r>
          <a:endParaRPr lang="en-US" sz="200" dirty="0">
            <a:solidFill>
              <a:schemeClr val="tx1">
                <a:lumMod val="95000"/>
              </a:schemeClr>
            </a:solidFill>
          </a:endParaRPr>
        </a:p>
      </dgm:t>
    </dgm:pt>
    <dgm:pt modelId="{63E97FDF-38C7-4ABC-B8D2-94FA18DEB191}" type="parTrans" cxnId="{13D5B05B-040D-4004-8AD6-04E9B3BE6C80}">
      <dgm:prSet/>
      <dgm:spPr/>
      <dgm:t>
        <a:bodyPr/>
        <a:lstStyle/>
        <a:p>
          <a:endParaRPr lang="en-US" sz="1200"/>
        </a:p>
      </dgm:t>
    </dgm:pt>
    <dgm:pt modelId="{A009BF26-C35A-41F2-BD8F-A29AE77B8F8D}" type="sibTrans" cxnId="{13D5B05B-040D-4004-8AD6-04E9B3BE6C80}">
      <dgm:prSet/>
      <dgm:spPr/>
      <dgm:t>
        <a:bodyPr/>
        <a:lstStyle/>
        <a:p>
          <a:endParaRPr lang="en-US" sz="1200"/>
        </a:p>
      </dgm:t>
    </dgm:pt>
    <dgm:pt modelId="{C6AEBF30-B80C-407E-8741-A10B9593B4D4}">
      <dgm:prSet phldrT="[Text]" custT="1"/>
      <dgm:spPr>
        <a:solidFill>
          <a:schemeClr val="accent4">
            <a:lumMod val="75000"/>
            <a:alpha val="90000"/>
          </a:schemeClr>
        </a:solidFill>
      </dgm:spPr>
      <dgm:t>
        <a:bodyPr/>
        <a:lstStyle/>
        <a:p>
          <a:r>
            <a:rPr lang="en-US" sz="200" dirty="0" err="1" smtClean="0">
              <a:solidFill>
                <a:schemeClr val="tx1">
                  <a:lumMod val="95000"/>
                </a:schemeClr>
              </a:solidFill>
            </a:rPr>
            <a:t>Bifurcación</a:t>
          </a:r>
          <a:r>
            <a:rPr lang="en-US" sz="200" dirty="0" smtClean="0">
              <a:solidFill>
                <a:schemeClr val="tx1">
                  <a:lumMod val="95000"/>
                </a:schemeClr>
              </a:solidFill>
            </a:rPr>
            <a:t> </a:t>
          </a:r>
          <a:r>
            <a:rPr lang="en-US" sz="200" dirty="0" err="1" smtClean="0">
              <a:solidFill>
                <a:schemeClr val="tx1">
                  <a:lumMod val="95000"/>
                </a:schemeClr>
              </a:solidFill>
            </a:rPr>
            <a:t>tardía</a:t>
          </a:r>
          <a:endParaRPr lang="en-US" sz="200" dirty="0">
            <a:solidFill>
              <a:schemeClr val="tx1">
                <a:lumMod val="95000"/>
              </a:schemeClr>
            </a:solidFill>
          </a:endParaRPr>
        </a:p>
      </dgm:t>
    </dgm:pt>
    <dgm:pt modelId="{69F77A1E-448A-4B93-ADDF-C55974ECA8A0}" type="parTrans" cxnId="{069930EB-6055-4AFC-A5A9-F42DE7217187}">
      <dgm:prSet/>
      <dgm:spPr/>
      <dgm:t>
        <a:bodyPr/>
        <a:lstStyle/>
        <a:p>
          <a:endParaRPr lang="en-US" sz="1200"/>
        </a:p>
      </dgm:t>
    </dgm:pt>
    <dgm:pt modelId="{CCFF6CCB-53B1-4E25-A536-D4681088D45B}" type="sibTrans" cxnId="{069930EB-6055-4AFC-A5A9-F42DE7217187}">
      <dgm:prSet/>
      <dgm:spPr/>
      <dgm:t>
        <a:bodyPr/>
        <a:lstStyle/>
        <a:p>
          <a:endParaRPr lang="en-US" sz="1200"/>
        </a:p>
      </dgm:t>
    </dgm:pt>
    <dgm:pt modelId="{BF24C7A2-4048-4CF7-8163-2541AFC1CB06}">
      <dgm:prSet phldrT="[Text]" custT="1"/>
      <dgm:spPr>
        <a:solidFill>
          <a:schemeClr val="tx1">
            <a:alpha val="90000"/>
          </a:schemeClr>
        </a:solidFill>
      </dgm:spPr>
      <dgm:t>
        <a:bodyPr/>
        <a:lstStyle/>
        <a:p>
          <a:r>
            <a:rPr lang="en-US" sz="200" dirty="0" smtClean="0">
              <a:solidFill>
                <a:schemeClr val="tx1">
                  <a:lumMod val="95000"/>
                </a:schemeClr>
              </a:solidFill>
            </a:rPr>
            <a:t>Class</a:t>
          </a:r>
          <a:r>
            <a:rPr lang="en-US" sz="200" dirty="0" smtClean="0"/>
            <a:t> </a:t>
          </a:r>
          <a:r>
            <a:rPr lang="en-US" sz="200" dirty="0" smtClean="0">
              <a:solidFill>
                <a:schemeClr val="tx1">
                  <a:lumMod val="95000"/>
                </a:schemeClr>
              </a:solidFill>
            </a:rPr>
            <a:t>Weight</a:t>
          </a:r>
          <a:endParaRPr lang="en-US" sz="200" dirty="0">
            <a:solidFill>
              <a:schemeClr val="tx1">
                <a:lumMod val="95000"/>
              </a:schemeClr>
            </a:solidFill>
          </a:endParaRPr>
        </a:p>
      </dgm:t>
    </dgm:pt>
    <dgm:pt modelId="{2DED2D46-BBEB-4BA0-BDA3-BF8FAA00C358}" type="parTrans" cxnId="{BE22F4E6-6F62-4072-9072-C801FA2B7DA6}">
      <dgm:prSet/>
      <dgm:spPr/>
      <dgm:t>
        <a:bodyPr/>
        <a:lstStyle/>
        <a:p>
          <a:endParaRPr lang="en-US" sz="1200"/>
        </a:p>
      </dgm:t>
    </dgm:pt>
    <dgm:pt modelId="{C6C347F0-DCC5-41D9-97C8-1BD46C8D76F1}" type="sibTrans" cxnId="{BE22F4E6-6F62-4072-9072-C801FA2B7DA6}">
      <dgm:prSet/>
      <dgm:spPr/>
      <dgm:t>
        <a:bodyPr/>
        <a:lstStyle/>
        <a:p>
          <a:endParaRPr lang="en-US" sz="1200"/>
        </a:p>
      </dgm:t>
    </dgm:pt>
    <dgm:pt modelId="{1CB869F5-7C94-4E60-94E7-5946E6404137}">
      <dgm:prSet phldrT="[Text]" custT="1"/>
      <dgm:spPr>
        <a:solidFill>
          <a:schemeClr val="tx1">
            <a:alpha val="90000"/>
          </a:schemeClr>
        </a:solidFill>
      </dgm:spPr>
      <dgm:t>
        <a:bodyPr/>
        <a:lstStyle/>
        <a:p>
          <a:r>
            <a:rPr lang="en-US" sz="200" dirty="0" smtClean="0">
              <a:solidFill>
                <a:schemeClr val="tx1">
                  <a:lumMod val="95000"/>
                </a:schemeClr>
              </a:solidFill>
            </a:rPr>
            <a:t>C/S</a:t>
          </a:r>
          <a:r>
            <a:rPr lang="en-US" sz="200" dirty="0" smtClean="0"/>
            <a:t> </a:t>
          </a:r>
          <a:r>
            <a:rPr lang="en-US" sz="200" dirty="0" smtClean="0">
              <a:solidFill>
                <a:schemeClr val="tx1">
                  <a:lumMod val="95000"/>
                </a:schemeClr>
              </a:solidFill>
            </a:rPr>
            <a:t>Data</a:t>
          </a:r>
          <a:r>
            <a:rPr lang="en-US" sz="200" dirty="0" smtClean="0"/>
            <a:t> </a:t>
          </a:r>
          <a:r>
            <a:rPr lang="en-US" sz="200" dirty="0" smtClean="0">
              <a:solidFill>
                <a:schemeClr val="tx1">
                  <a:lumMod val="95000"/>
                </a:schemeClr>
              </a:solidFill>
            </a:rPr>
            <a:t>Augmentation</a:t>
          </a:r>
          <a:endParaRPr lang="en-US" sz="200" dirty="0">
            <a:solidFill>
              <a:schemeClr val="tx1">
                <a:lumMod val="95000"/>
              </a:schemeClr>
            </a:solidFill>
          </a:endParaRPr>
        </a:p>
      </dgm:t>
    </dgm:pt>
    <dgm:pt modelId="{6010AC67-17BB-4901-AE6A-32AF89225AA2}" type="parTrans" cxnId="{F3A7862E-14E3-4522-AEFD-8B24764C7963}">
      <dgm:prSet/>
      <dgm:spPr/>
      <dgm:t>
        <a:bodyPr/>
        <a:lstStyle/>
        <a:p>
          <a:endParaRPr lang="en-US" sz="1200"/>
        </a:p>
      </dgm:t>
    </dgm:pt>
    <dgm:pt modelId="{559A1515-DF22-44D0-BE82-CE384685B89E}" type="sibTrans" cxnId="{F3A7862E-14E3-4522-AEFD-8B24764C7963}">
      <dgm:prSet/>
      <dgm:spPr/>
      <dgm:t>
        <a:bodyPr/>
        <a:lstStyle/>
        <a:p>
          <a:endParaRPr lang="en-US" sz="1200"/>
        </a:p>
      </dgm:t>
    </dgm:pt>
    <dgm:pt modelId="{8068C777-0BBA-4B7B-BCEA-67637791A4AE}">
      <dgm:prSet phldrT="[Text]" custT="1"/>
      <dgm:spPr/>
      <dgm:t>
        <a:bodyPr/>
        <a:lstStyle/>
        <a:p>
          <a:r>
            <a:rPr lang="en-US" sz="200" dirty="0" smtClean="0">
              <a:solidFill>
                <a:schemeClr val="tx1">
                  <a:lumMod val="95000"/>
                </a:schemeClr>
              </a:solidFill>
            </a:rPr>
            <a:t>C/S Data Augmentation</a:t>
          </a:r>
          <a:endParaRPr lang="en-US" sz="200" dirty="0">
            <a:solidFill>
              <a:schemeClr val="tx1">
                <a:lumMod val="95000"/>
              </a:schemeClr>
            </a:solidFill>
          </a:endParaRPr>
        </a:p>
      </dgm:t>
    </dgm:pt>
    <dgm:pt modelId="{E0ED9DB0-1626-43A5-B59C-654008DB86D9}" type="parTrans" cxnId="{8622E854-BC2E-4EF5-8823-60BFF6130A9F}">
      <dgm:prSet/>
      <dgm:spPr/>
      <dgm:t>
        <a:bodyPr/>
        <a:lstStyle/>
        <a:p>
          <a:endParaRPr lang="en-US" sz="1200"/>
        </a:p>
      </dgm:t>
    </dgm:pt>
    <dgm:pt modelId="{16C179DE-256D-40E3-8A14-9A3A2EDD825D}" type="sibTrans" cxnId="{8622E854-BC2E-4EF5-8823-60BFF6130A9F}">
      <dgm:prSet/>
      <dgm:spPr/>
      <dgm:t>
        <a:bodyPr/>
        <a:lstStyle/>
        <a:p>
          <a:endParaRPr lang="en-US" sz="1200"/>
        </a:p>
      </dgm:t>
    </dgm:pt>
    <dgm:pt modelId="{B9973778-7867-4320-8D4C-0A413F2D8311}">
      <dgm:prSet phldrT="[Text]" custT="1"/>
      <dgm:spPr/>
      <dgm:t>
        <a:bodyPr/>
        <a:lstStyle/>
        <a:p>
          <a:r>
            <a:rPr lang="en-US" sz="200" dirty="0" smtClean="0">
              <a:solidFill>
                <a:schemeClr val="tx1">
                  <a:lumMod val="95000"/>
                </a:schemeClr>
              </a:solidFill>
            </a:rPr>
            <a:t>C/S Class Weight</a:t>
          </a:r>
          <a:endParaRPr lang="en-US" sz="200" dirty="0">
            <a:solidFill>
              <a:schemeClr val="tx1">
                <a:lumMod val="95000"/>
              </a:schemeClr>
            </a:solidFill>
          </a:endParaRPr>
        </a:p>
      </dgm:t>
    </dgm:pt>
    <dgm:pt modelId="{6600C49F-B3BA-4770-8A00-F1C845AE9BCD}" type="parTrans" cxnId="{127121AC-9698-4111-B4B6-7712E46B05E3}">
      <dgm:prSet/>
      <dgm:spPr/>
      <dgm:t>
        <a:bodyPr/>
        <a:lstStyle/>
        <a:p>
          <a:endParaRPr lang="en-US" sz="1200"/>
        </a:p>
      </dgm:t>
    </dgm:pt>
    <dgm:pt modelId="{F750E10B-A838-4FDE-BC02-517F8002B22A}" type="sibTrans" cxnId="{127121AC-9698-4111-B4B6-7712E46B05E3}">
      <dgm:prSet/>
      <dgm:spPr/>
      <dgm:t>
        <a:bodyPr/>
        <a:lstStyle/>
        <a:p>
          <a:endParaRPr lang="en-US" sz="1200"/>
        </a:p>
      </dgm:t>
    </dgm:pt>
    <dgm:pt modelId="{E5B00688-4AF2-425B-9E26-A5B24AEE6A22}" type="pres">
      <dgm:prSet presAssocID="{8F6CF2F8-2C68-40EB-B91D-46EBF2AF7937}" presName="hierChild1" presStyleCnt="0">
        <dgm:presLayoutVars>
          <dgm:chPref val="1"/>
          <dgm:dir/>
          <dgm:animOne val="branch"/>
          <dgm:animLvl val="lvl"/>
          <dgm:resizeHandles/>
        </dgm:presLayoutVars>
      </dgm:prSet>
      <dgm:spPr/>
      <dgm:t>
        <a:bodyPr/>
        <a:lstStyle/>
        <a:p>
          <a:endParaRPr lang="en-US"/>
        </a:p>
      </dgm:t>
    </dgm:pt>
    <dgm:pt modelId="{2EA73E30-C9AA-42AB-91A4-20C842EE24C8}" type="pres">
      <dgm:prSet presAssocID="{5C6FF285-E104-4449-B555-3E8A080333DB}" presName="hierRoot1" presStyleCnt="0"/>
      <dgm:spPr/>
    </dgm:pt>
    <dgm:pt modelId="{EE8EFB8C-C9D5-4A35-A34F-DFAD4C781513}" type="pres">
      <dgm:prSet presAssocID="{5C6FF285-E104-4449-B555-3E8A080333DB}" presName="composite" presStyleCnt="0"/>
      <dgm:spPr/>
    </dgm:pt>
    <dgm:pt modelId="{F3B8C16C-BF5A-48C4-AFE1-A96F6BC2E37C}" type="pres">
      <dgm:prSet presAssocID="{5C6FF285-E104-4449-B555-3E8A080333DB}" presName="background" presStyleLbl="node0" presStyleIdx="0" presStyleCnt="1"/>
      <dgm:spPr/>
    </dgm:pt>
    <dgm:pt modelId="{AB285695-8030-4C3F-87E3-6710EAE914AA}" type="pres">
      <dgm:prSet presAssocID="{5C6FF285-E104-4449-B555-3E8A080333DB}" presName="text" presStyleLbl="fgAcc0" presStyleIdx="0" presStyleCnt="1">
        <dgm:presLayoutVars>
          <dgm:chPref val="3"/>
        </dgm:presLayoutVars>
      </dgm:prSet>
      <dgm:spPr/>
      <dgm:t>
        <a:bodyPr/>
        <a:lstStyle/>
        <a:p>
          <a:endParaRPr lang="en-US"/>
        </a:p>
      </dgm:t>
    </dgm:pt>
    <dgm:pt modelId="{1FC8D0BF-1B84-4819-9F36-1B11BCEA0CE3}" type="pres">
      <dgm:prSet presAssocID="{5C6FF285-E104-4449-B555-3E8A080333DB}" presName="hierChild2" presStyleCnt="0"/>
      <dgm:spPr/>
    </dgm:pt>
    <dgm:pt modelId="{CF07FE72-1E37-462A-9A1E-AF027E3D2D88}" type="pres">
      <dgm:prSet presAssocID="{2EF09E86-8954-4F51-9D5E-109F52EE9E61}" presName="Name10" presStyleLbl="parChTrans1D2" presStyleIdx="0" presStyleCnt="2"/>
      <dgm:spPr/>
      <dgm:t>
        <a:bodyPr/>
        <a:lstStyle/>
        <a:p>
          <a:endParaRPr lang="en-US"/>
        </a:p>
      </dgm:t>
    </dgm:pt>
    <dgm:pt modelId="{8C961111-2C8E-46C7-B3F7-0D5511435F8E}" type="pres">
      <dgm:prSet presAssocID="{222EE56B-7CF2-426A-A4D3-9EE963EB25BE}" presName="hierRoot2" presStyleCnt="0"/>
      <dgm:spPr/>
    </dgm:pt>
    <dgm:pt modelId="{B89CF276-6264-43B8-8E43-864930879FDF}" type="pres">
      <dgm:prSet presAssocID="{222EE56B-7CF2-426A-A4D3-9EE963EB25BE}" presName="composite2" presStyleCnt="0"/>
      <dgm:spPr/>
    </dgm:pt>
    <dgm:pt modelId="{05AD09AF-7A07-4DDB-9F02-1F662A342238}" type="pres">
      <dgm:prSet presAssocID="{222EE56B-7CF2-426A-A4D3-9EE963EB25BE}" presName="background2" presStyleLbl="node2" presStyleIdx="0" presStyleCnt="2"/>
      <dgm:spPr/>
    </dgm:pt>
    <dgm:pt modelId="{9AEF89D8-C863-4461-94B6-F8CB6C0BB985}" type="pres">
      <dgm:prSet presAssocID="{222EE56B-7CF2-426A-A4D3-9EE963EB25BE}" presName="text2" presStyleLbl="fgAcc2" presStyleIdx="0" presStyleCnt="2">
        <dgm:presLayoutVars>
          <dgm:chPref val="3"/>
        </dgm:presLayoutVars>
      </dgm:prSet>
      <dgm:spPr/>
      <dgm:t>
        <a:bodyPr/>
        <a:lstStyle/>
        <a:p>
          <a:endParaRPr lang="en-US"/>
        </a:p>
      </dgm:t>
    </dgm:pt>
    <dgm:pt modelId="{D08C2060-EF8D-46BB-9D54-2B1A5E82B3EB}" type="pres">
      <dgm:prSet presAssocID="{222EE56B-7CF2-426A-A4D3-9EE963EB25BE}" presName="hierChild3" presStyleCnt="0"/>
      <dgm:spPr/>
    </dgm:pt>
    <dgm:pt modelId="{AC6D1ED0-A41B-4FFF-94EF-E52D634D9D54}" type="pres">
      <dgm:prSet presAssocID="{13D28076-C446-469B-86DF-8136336545ED}" presName="Name17" presStyleLbl="parChTrans1D3" presStyleIdx="0" presStyleCnt="6"/>
      <dgm:spPr/>
      <dgm:t>
        <a:bodyPr/>
        <a:lstStyle/>
        <a:p>
          <a:endParaRPr lang="en-US"/>
        </a:p>
      </dgm:t>
    </dgm:pt>
    <dgm:pt modelId="{6E2120B2-1D9D-4F5B-8257-868BF1D01E92}" type="pres">
      <dgm:prSet presAssocID="{8DA87B0F-03B1-4F91-84DC-408758257953}" presName="hierRoot3" presStyleCnt="0"/>
      <dgm:spPr/>
    </dgm:pt>
    <dgm:pt modelId="{AFC327A9-598E-45E9-AE92-BE765ED7B5B6}" type="pres">
      <dgm:prSet presAssocID="{8DA87B0F-03B1-4F91-84DC-408758257953}" presName="composite3" presStyleCnt="0"/>
      <dgm:spPr/>
    </dgm:pt>
    <dgm:pt modelId="{2E3ECA44-7A56-4852-B4D2-ECFB8D1D881F}" type="pres">
      <dgm:prSet presAssocID="{8DA87B0F-03B1-4F91-84DC-408758257953}" presName="background3" presStyleLbl="node3" presStyleIdx="0" presStyleCnt="6"/>
      <dgm:spPr/>
    </dgm:pt>
    <dgm:pt modelId="{7C5D1C02-D694-4842-9133-DA30CC476745}" type="pres">
      <dgm:prSet presAssocID="{8DA87B0F-03B1-4F91-84DC-408758257953}" presName="text3" presStyleLbl="fgAcc3" presStyleIdx="0" presStyleCnt="6">
        <dgm:presLayoutVars>
          <dgm:chPref val="3"/>
        </dgm:presLayoutVars>
      </dgm:prSet>
      <dgm:spPr/>
      <dgm:t>
        <a:bodyPr/>
        <a:lstStyle/>
        <a:p>
          <a:endParaRPr lang="en-US"/>
        </a:p>
      </dgm:t>
    </dgm:pt>
    <dgm:pt modelId="{57202007-28A8-4B15-A39F-16C2B2DBB7FA}" type="pres">
      <dgm:prSet presAssocID="{8DA87B0F-03B1-4F91-84DC-408758257953}" presName="hierChild4" presStyleCnt="0"/>
      <dgm:spPr/>
    </dgm:pt>
    <dgm:pt modelId="{7E178555-5490-4A80-8839-E3F9EF9DFBB5}" type="pres">
      <dgm:prSet presAssocID="{6010AC67-17BB-4901-AE6A-32AF89225AA2}" presName="Name23" presStyleLbl="parChTrans1D4" presStyleIdx="0" presStyleCnt="7"/>
      <dgm:spPr/>
      <dgm:t>
        <a:bodyPr/>
        <a:lstStyle/>
        <a:p>
          <a:endParaRPr lang="en-US"/>
        </a:p>
      </dgm:t>
    </dgm:pt>
    <dgm:pt modelId="{BBEF76B1-77BD-455B-A103-EF24181B61E1}" type="pres">
      <dgm:prSet presAssocID="{1CB869F5-7C94-4E60-94E7-5946E6404137}" presName="hierRoot4" presStyleCnt="0"/>
      <dgm:spPr/>
    </dgm:pt>
    <dgm:pt modelId="{FAC39A86-2E6B-471C-8F0C-0C5859E38CC8}" type="pres">
      <dgm:prSet presAssocID="{1CB869F5-7C94-4E60-94E7-5946E6404137}" presName="composite4" presStyleCnt="0"/>
      <dgm:spPr/>
    </dgm:pt>
    <dgm:pt modelId="{FA395602-08A5-44AF-AE54-E992D5E4F6FA}" type="pres">
      <dgm:prSet presAssocID="{1CB869F5-7C94-4E60-94E7-5946E6404137}" presName="background4" presStyleLbl="node4" presStyleIdx="0" presStyleCnt="7"/>
      <dgm:spPr/>
    </dgm:pt>
    <dgm:pt modelId="{EAB502DC-AFA9-41A5-8772-684679246478}" type="pres">
      <dgm:prSet presAssocID="{1CB869F5-7C94-4E60-94E7-5946E6404137}" presName="text4" presStyleLbl="fgAcc4" presStyleIdx="0" presStyleCnt="7">
        <dgm:presLayoutVars>
          <dgm:chPref val="3"/>
        </dgm:presLayoutVars>
      </dgm:prSet>
      <dgm:spPr/>
      <dgm:t>
        <a:bodyPr/>
        <a:lstStyle/>
        <a:p>
          <a:endParaRPr lang="en-US"/>
        </a:p>
      </dgm:t>
    </dgm:pt>
    <dgm:pt modelId="{2E36CA7D-5A42-4526-A52C-18145097C52E}" type="pres">
      <dgm:prSet presAssocID="{1CB869F5-7C94-4E60-94E7-5946E6404137}" presName="hierChild5" presStyleCnt="0"/>
      <dgm:spPr/>
    </dgm:pt>
    <dgm:pt modelId="{913C0C32-16C1-471E-B8A8-C94E18CB3C3E}" type="pres">
      <dgm:prSet presAssocID="{2DED2D46-BBEB-4BA0-BDA3-BF8FAA00C358}" presName="Name23" presStyleLbl="parChTrans1D4" presStyleIdx="1" presStyleCnt="7"/>
      <dgm:spPr/>
      <dgm:t>
        <a:bodyPr/>
        <a:lstStyle/>
        <a:p>
          <a:endParaRPr lang="en-US"/>
        </a:p>
      </dgm:t>
    </dgm:pt>
    <dgm:pt modelId="{1950B85D-44CC-4A7C-AF51-CFCE5A0D4CB8}" type="pres">
      <dgm:prSet presAssocID="{BF24C7A2-4048-4CF7-8163-2541AFC1CB06}" presName="hierRoot4" presStyleCnt="0"/>
      <dgm:spPr/>
    </dgm:pt>
    <dgm:pt modelId="{36AC951B-D6D5-4A96-B5B0-E72A1575EA09}" type="pres">
      <dgm:prSet presAssocID="{BF24C7A2-4048-4CF7-8163-2541AFC1CB06}" presName="composite4" presStyleCnt="0"/>
      <dgm:spPr/>
    </dgm:pt>
    <dgm:pt modelId="{9813CA66-9E27-45E6-9795-A592C0ED674C}" type="pres">
      <dgm:prSet presAssocID="{BF24C7A2-4048-4CF7-8163-2541AFC1CB06}" presName="background4" presStyleLbl="node4" presStyleIdx="1" presStyleCnt="7"/>
      <dgm:spPr/>
    </dgm:pt>
    <dgm:pt modelId="{6803133D-C138-4771-8470-018FDC5674D4}" type="pres">
      <dgm:prSet presAssocID="{BF24C7A2-4048-4CF7-8163-2541AFC1CB06}" presName="text4" presStyleLbl="fgAcc4" presStyleIdx="1" presStyleCnt="7">
        <dgm:presLayoutVars>
          <dgm:chPref val="3"/>
        </dgm:presLayoutVars>
      </dgm:prSet>
      <dgm:spPr/>
      <dgm:t>
        <a:bodyPr/>
        <a:lstStyle/>
        <a:p>
          <a:endParaRPr lang="en-US"/>
        </a:p>
      </dgm:t>
    </dgm:pt>
    <dgm:pt modelId="{A678BAD9-3D1E-4A01-9953-71371C72801E}" type="pres">
      <dgm:prSet presAssocID="{BF24C7A2-4048-4CF7-8163-2541AFC1CB06}" presName="hierChild5" presStyleCnt="0"/>
      <dgm:spPr/>
    </dgm:pt>
    <dgm:pt modelId="{416A4F32-F7A7-483F-92BC-91D817731010}" type="pres">
      <dgm:prSet presAssocID="{2DA660E9-ABF0-48B0-86DF-32B9EE68A806}" presName="Name17" presStyleLbl="parChTrans1D3" presStyleIdx="1" presStyleCnt="6"/>
      <dgm:spPr/>
      <dgm:t>
        <a:bodyPr/>
        <a:lstStyle/>
        <a:p>
          <a:endParaRPr lang="en-US"/>
        </a:p>
      </dgm:t>
    </dgm:pt>
    <dgm:pt modelId="{8F88E968-6C9A-4163-B63F-4D922FAEA1D7}" type="pres">
      <dgm:prSet presAssocID="{EBFFF369-4BC4-4DE0-9354-8AFACE34FC6F}" presName="hierRoot3" presStyleCnt="0"/>
      <dgm:spPr/>
    </dgm:pt>
    <dgm:pt modelId="{BF2405A8-F7D7-4127-AD87-D13E7A1AF5AC}" type="pres">
      <dgm:prSet presAssocID="{EBFFF369-4BC4-4DE0-9354-8AFACE34FC6F}" presName="composite3" presStyleCnt="0"/>
      <dgm:spPr/>
    </dgm:pt>
    <dgm:pt modelId="{81772E37-6D4D-4D4A-B96C-B93332236612}" type="pres">
      <dgm:prSet presAssocID="{EBFFF369-4BC4-4DE0-9354-8AFACE34FC6F}" presName="background3" presStyleLbl="node3" presStyleIdx="1" presStyleCnt="6"/>
      <dgm:spPr/>
    </dgm:pt>
    <dgm:pt modelId="{3188C374-ED38-4217-8ADA-FA51FC9DDAF2}" type="pres">
      <dgm:prSet presAssocID="{EBFFF369-4BC4-4DE0-9354-8AFACE34FC6F}" presName="text3" presStyleLbl="fgAcc3" presStyleIdx="1" presStyleCnt="6">
        <dgm:presLayoutVars>
          <dgm:chPref val="3"/>
        </dgm:presLayoutVars>
      </dgm:prSet>
      <dgm:spPr/>
      <dgm:t>
        <a:bodyPr/>
        <a:lstStyle/>
        <a:p>
          <a:endParaRPr lang="en-US"/>
        </a:p>
      </dgm:t>
    </dgm:pt>
    <dgm:pt modelId="{0F272412-34ED-405C-9D61-94236AE9BF93}" type="pres">
      <dgm:prSet presAssocID="{EBFFF369-4BC4-4DE0-9354-8AFACE34FC6F}" presName="hierChild4" presStyleCnt="0"/>
      <dgm:spPr/>
    </dgm:pt>
    <dgm:pt modelId="{2F2CE9C6-83CD-4EE0-BBC3-2D33D192E927}" type="pres">
      <dgm:prSet presAssocID="{A7F86616-E2D6-42EF-8761-17B271B132B2}" presName="Name17" presStyleLbl="parChTrans1D3" presStyleIdx="2" presStyleCnt="6"/>
      <dgm:spPr/>
      <dgm:t>
        <a:bodyPr/>
        <a:lstStyle/>
        <a:p>
          <a:endParaRPr lang="en-US"/>
        </a:p>
      </dgm:t>
    </dgm:pt>
    <dgm:pt modelId="{2864BD25-5B23-45F7-BD9D-C324D4DD96E6}" type="pres">
      <dgm:prSet presAssocID="{85A05DB7-CD17-419D-9B8A-320F3EFEEA88}" presName="hierRoot3" presStyleCnt="0"/>
      <dgm:spPr/>
    </dgm:pt>
    <dgm:pt modelId="{9FB51828-6ADA-41B8-BB25-9CB926E56F69}" type="pres">
      <dgm:prSet presAssocID="{85A05DB7-CD17-419D-9B8A-320F3EFEEA88}" presName="composite3" presStyleCnt="0"/>
      <dgm:spPr/>
    </dgm:pt>
    <dgm:pt modelId="{65A47FEC-E173-4A5D-B335-966B8FD98E9F}" type="pres">
      <dgm:prSet presAssocID="{85A05DB7-CD17-419D-9B8A-320F3EFEEA88}" presName="background3" presStyleLbl="node3" presStyleIdx="2" presStyleCnt="6"/>
      <dgm:spPr/>
    </dgm:pt>
    <dgm:pt modelId="{20E4B188-BF9C-4AD0-BD4D-0C961D459E04}" type="pres">
      <dgm:prSet presAssocID="{85A05DB7-CD17-419D-9B8A-320F3EFEEA88}" presName="text3" presStyleLbl="fgAcc3" presStyleIdx="2" presStyleCnt="6">
        <dgm:presLayoutVars>
          <dgm:chPref val="3"/>
        </dgm:presLayoutVars>
      </dgm:prSet>
      <dgm:spPr/>
      <dgm:t>
        <a:bodyPr/>
        <a:lstStyle/>
        <a:p>
          <a:endParaRPr lang="en-US"/>
        </a:p>
      </dgm:t>
    </dgm:pt>
    <dgm:pt modelId="{1BDFEEF8-EB38-4EE7-B35B-CE3546803F05}" type="pres">
      <dgm:prSet presAssocID="{85A05DB7-CD17-419D-9B8A-320F3EFEEA88}" presName="hierChild4" presStyleCnt="0"/>
      <dgm:spPr/>
    </dgm:pt>
    <dgm:pt modelId="{EA7BC569-2A4A-4286-BA63-E138448DD992}" type="pres">
      <dgm:prSet presAssocID="{A6997D2C-D393-413D-993F-F355CEA5780D}" presName="Name17" presStyleLbl="parChTrans1D3" presStyleIdx="3" presStyleCnt="6"/>
      <dgm:spPr/>
      <dgm:t>
        <a:bodyPr/>
        <a:lstStyle/>
        <a:p>
          <a:endParaRPr lang="en-US"/>
        </a:p>
      </dgm:t>
    </dgm:pt>
    <dgm:pt modelId="{5CF18953-4E64-4002-B293-A41712E9A06F}" type="pres">
      <dgm:prSet presAssocID="{C9284F76-EFCC-471E-A38B-B0C821EA98B3}" presName="hierRoot3" presStyleCnt="0"/>
      <dgm:spPr/>
    </dgm:pt>
    <dgm:pt modelId="{F2E3C327-8238-4521-BAB7-DE6F6BD6F0A3}" type="pres">
      <dgm:prSet presAssocID="{C9284F76-EFCC-471E-A38B-B0C821EA98B3}" presName="composite3" presStyleCnt="0"/>
      <dgm:spPr/>
    </dgm:pt>
    <dgm:pt modelId="{FCBABAD0-475E-4408-8D34-E3D5DF10C64E}" type="pres">
      <dgm:prSet presAssocID="{C9284F76-EFCC-471E-A38B-B0C821EA98B3}" presName="background3" presStyleLbl="node3" presStyleIdx="3" presStyleCnt="6"/>
      <dgm:spPr/>
    </dgm:pt>
    <dgm:pt modelId="{164E29B8-58DC-4A23-B7D1-A515D7296714}" type="pres">
      <dgm:prSet presAssocID="{C9284F76-EFCC-471E-A38B-B0C821EA98B3}" presName="text3" presStyleLbl="fgAcc3" presStyleIdx="3" presStyleCnt="6">
        <dgm:presLayoutVars>
          <dgm:chPref val="3"/>
        </dgm:presLayoutVars>
      </dgm:prSet>
      <dgm:spPr/>
      <dgm:t>
        <a:bodyPr/>
        <a:lstStyle/>
        <a:p>
          <a:endParaRPr lang="en-US"/>
        </a:p>
      </dgm:t>
    </dgm:pt>
    <dgm:pt modelId="{34C312BE-03F7-4FB1-83FD-7E5D8CB104FB}" type="pres">
      <dgm:prSet presAssocID="{C9284F76-EFCC-471E-A38B-B0C821EA98B3}" presName="hierChild4" presStyleCnt="0"/>
      <dgm:spPr/>
    </dgm:pt>
    <dgm:pt modelId="{77CDE3BA-B82C-461E-B7E7-CB30239AC1F2}" type="pres">
      <dgm:prSet presAssocID="{7C51BDD2-23B9-4D6C-BEF6-B5098D567600}" presName="Name10" presStyleLbl="parChTrans1D2" presStyleIdx="1" presStyleCnt="2"/>
      <dgm:spPr/>
      <dgm:t>
        <a:bodyPr/>
        <a:lstStyle/>
        <a:p>
          <a:endParaRPr lang="en-US"/>
        </a:p>
      </dgm:t>
    </dgm:pt>
    <dgm:pt modelId="{9E95CBFA-6C2E-430C-9A14-8F138E0DAF2D}" type="pres">
      <dgm:prSet presAssocID="{D2B01C72-562C-4EEC-8D4A-3A73425E1C77}" presName="hierRoot2" presStyleCnt="0"/>
      <dgm:spPr/>
    </dgm:pt>
    <dgm:pt modelId="{3B66EA91-F65F-41F2-A60D-CA0A5E4349F0}" type="pres">
      <dgm:prSet presAssocID="{D2B01C72-562C-4EEC-8D4A-3A73425E1C77}" presName="composite2" presStyleCnt="0"/>
      <dgm:spPr/>
    </dgm:pt>
    <dgm:pt modelId="{760C6F04-2DF7-45CF-889D-B05B85CBE6E1}" type="pres">
      <dgm:prSet presAssocID="{D2B01C72-562C-4EEC-8D4A-3A73425E1C77}" presName="background2" presStyleLbl="node2" presStyleIdx="1" presStyleCnt="2"/>
      <dgm:spPr/>
    </dgm:pt>
    <dgm:pt modelId="{532194EE-D981-468E-9C47-67B77B7A0F59}" type="pres">
      <dgm:prSet presAssocID="{D2B01C72-562C-4EEC-8D4A-3A73425E1C77}" presName="text2" presStyleLbl="fgAcc2" presStyleIdx="1" presStyleCnt="2">
        <dgm:presLayoutVars>
          <dgm:chPref val="3"/>
        </dgm:presLayoutVars>
      </dgm:prSet>
      <dgm:spPr/>
      <dgm:t>
        <a:bodyPr/>
        <a:lstStyle/>
        <a:p>
          <a:endParaRPr lang="en-US"/>
        </a:p>
      </dgm:t>
    </dgm:pt>
    <dgm:pt modelId="{B97EBA8F-AED5-4751-B15B-D54657E8F10F}" type="pres">
      <dgm:prSet presAssocID="{D2B01C72-562C-4EEC-8D4A-3A73425E1C77}" presName="hierChild3" presStyleCnt="0"/>
      <dgm:spPr/>
    </dgm:pt>
    <dgm:pt modelId="{6BBAFE9F-6129-44C8-8AEE-E6AD39E31B6F}" type="pres">
      <dgm:prSet presAssocID="{4FD5F3B1-188B-4E17-92B3-63E67D0164FC}" presName="Name17" presStyleLbl="parChTrans1D3" presStyleIdx="4" presStyleCnt="6"/>
      <dgm:spPr/>
      <dgm:t>
        <a:bodyPr/>
        <a:lstStyle/>
        <a:p>
          <a:endParaRPr lang="en-US"/>
        </a:p>
      </dgm:t>
    </dgm:pt>
    <dgm:pt modelId="{87AC9543-26A5-4B94-8083-C19FB443C7F6}" type="pres">
      <dgm:prSet presAssocID="{36AA6506-CD3A-4D8E-AE70-DE9F66384172}" presName="hierRoot3" presStyleCnt="0"/>
      <dgm:spPr/>
    </dgm:pt>
    <dgm:pt modelId="{EC6B6536-BEA3-438C-B26F-8B6A52E51AD6}" type="pres">
      <dgm:prSet presAssocID="{36AA6506-CD3A-4D8E-AE70-DE9F66384172}" presName="composite3" presStyleCnt="0"/>
      <dgm:spPr/>
    </dgm:pt>
    <dgm:pt modelId="{54BEA839-D5F5-4704-A1BB-4F5699A75363}" type="pres">
      <dgm:prSet presAssocID="{36AA6506-CD3A-4D8E-AE70-DE9F66384172}" presName="background3" presStyleLbl="node3" presStyleIdx="4" presStyleCnt="6"/>
      <dgm:spPr/>
    </dgm:pt>
    <dgm:pt modelId="{11B88F0D-5E01-40F3-AD1E-B650B5948EA3}" type="pres">
      <dgm:prSet presAssocID="{36AA6506-CD3A-4D8E-AE70-DE9F66384172}" presName="text3" presStyleLbl="fgAcc3" presStyleIdx="4" presStyleCnt="6">
        <dgm:presLayoutVars>
          <dgm:chPref val="3"/>
        </dgm:presLayoutVars>
      </dgm:prSet>
      <dgm:spPr/>
      <dgm:t>
        <a:bodyPr/>
        <a:lstStyle/>
        <a:p>
          <a:endParaRPr lang="en-US"/>
        </a:p>
      </dgm:t>
    </dgm:pt>
    <dgm:pt modelId="{B865AD6C-646B-40F6-B0E8-E51A6008D2D4}" type="pres">
      <dgm:prSet presAssocID="{36AA6506-CD3A-4D8E-AE70-DE9F66384172}" presName="hierChild4" presStyleCnt="0"/>
      <dgm:spPr/>
    </dgm:pt>
    <dgm:pt modelId="{B205C016-E633-42B8-8A4F-19980F70481F}" type="pres">
      <dgm:prSet presAssocID="{E0ED9DB0-1626-43A5-B59C-654008DB86D9}" presName="Name23" presStyleLbl="parChTrans1D4" presStyleIdx="2" presStyleCnt="7"/>
      <dgm:spPr/>
      <dgm:t>
        <a:bodyPr/>
        <a:lstStyle/>
        <a:p>
          <a:endParaRPr lang="en-US"/>
        </a:p>
      </dgm:t>
    </dgm:pt>
    <dgm:pt modelId="{C583A99B-2279-428C-885B-F529309FA156}" type="pres">
      <dgm:prSet presAssocID="{8068C777-0BBA-4B7B-BCEA-67637791A4AE}" presName="hierRoot4" presStyleCnt="0"/>
      <dgm:spPr/>
    </dgm:pt>
    <dgm:pt modelId="{4A7A11F4-5447-4A5E-A292-A3C2EB163810}" type="pres">
      <dgm:prSet presAssocID="{8068C777-0BBA-4B7B-BCEA-67637791A4AE}" presName="composite4" presStyleCnt="0"/>
      <dgm:spPr/>
    </dgm:pt>
    <dgm:pt modelId="{10758873-0158-45D0-9DC6-E98689895B03}" type="pres">
      <dgm:prSet presAssocID="{8068C777-0BBA-4B7B-BCEA-67637791A4AE}" presName="background4" presStyleLbl="node4" presStyleIdx="2" presStyleCnt="7"/>
      <dgm:spPr/>
    </dgm:pt>
    <dgm:pt modelId="{996AA347-DC89-45CB-A983-8DCB83822F7B}" type="pres">
      <dgm:prSet presAssocID="{8068C777-0BBA-4B7B-BCEA-67637791A4AE}" presName="text4" presStyleLbl="fgAcc4" presStyleIdx="2" presStyleCnt="7">
        <dgm:presLayoutVars>
          <dgm:chPref val="3"/>
        </dgm:presLayoutVars>
      </dgm:prSet>
      <dgm:spPr/>
      <dgm:t>
        <a:bodyPr/>
        <a:lstStyle/>
        <a:p>
          <a:endParaRPr lang="en-US"/>
        </a:p>
      </dgm:t>
    </dgm:pt>
    <dgm:pt modelId="{34C39AC9-8DE7-4D60-9EC6-155906B5616B}" type="pres">
      <dgm:prSet presAssocID="{8068C777-0BBA-4B7B-BCEA-67637791A4AE}" presName="hierChild5" presStyleCnt="0"/>
      <dgm:spPr/>
    </dgm:pt>
    <dgm:pt modelId="{BE982B04-75C1-46BA-9BA8-53D95E764676}" type="pres">
      <dgm:prSet presAssocID="{6600C49F-B3BA-4770-8A00-F1C845AE9BCD}" presName="Name23" presStyleLbl="parChTrans1D4" presStyleIdx="3" presStyleCnt="7"/>
      <dgm:spPr/>
      <dgm:t>
        <a:bodyPr/>
        <a:lstStyle/>
        <a:p>
          <a:endParaRPr lang="en-US"/>
        </a:p>
      </dgm:t>
    </dgm:pt>
    <dgm:pt modelId="{7F54846A-22BD-4BBE-9A89-07840A1401DA}" type="pres">
      <dgm:prSet presAssocID="{B9973778-7867-4320-8D4C-0A413F2D8311}" presName="hierRoot4" presStyleCnt="0"/>
      <dgm:spPr/>
    </dgm:pt>
    <dgm:pt modelId="{7BD216CD-5D3D-40E4-A3A2-C6BAB70BB83D}" type="pres">
      <dgm:prSet presAssocID="{B9973778-7867-4320-8D4C-0A413F2D8311}" presName="composite4" presStyleCnt="0"/>
      <dgm:spPr/>
    </dgm:pt>
    <dgm:pt modelId="{B40B8CF7-1167-4C00-A6AC-EF7865731091}" type="pres">
      <dgm:prSet presAssocID="{B9973778-7867-4320-8D4C-0A413F2D8311}" presName="background4" presStyleLbl="node4" presStyleIdx="3" presStyleCnt="7"/>
      <dgm:spPr/>
    </dgm:pt>
    <dgm:pt modelId="{C0701F30-6CEC-4999-AB91-6F6FF4887CED}" type="pres">
      <dgm:prSet presAssocID="{B9973778-7867-4320-8D4C-0A413F2D8311}" presName="text4" presStyleLbl="fgAcc4" presStyleIdx="3" presStyleCnt="7">
        <dgm:presLayoutVars>
          <dgm:chPref val="3"/>
        </dgm:presLayoutVars>
      </dgm:prSet>
      <dgm:spPr/>
      <dgm:t>
        <a:bodyPr/>
        <a:lstStyle/>
        <a:p>
          <a:endParaRPr lang="en-US"/>
        </a:p>
      </dgm:t>
    </dgm:pt>
    <dgm:pt modelId="{7E39A0A4-C5A9-4383-A0DB-823D4F2E9C0D}" type="pres">
      <dgm:prSet presAssocID="{B9973778-7867-4320-8D4C-0A413F2D8311}" presName="hierChild5" presStyleCnt="0"/>
      <dgm:spPr/>
    </dgm:pt>
    <dgm:pt modelId="{053F9C1D-3823-4466-9F8B-2B33EC23A839}" type="pres">
      <dgm:prSet presAssocID="{63E97FDF-38C7-4ABC-B8D2-94FA18DEB191}" presName="Name23" presStyleLbl="parChTrans1D4" presStyleIdx="4" presStyleCnt="7"/>
      <dgm:spPr/>
      <dgm:t>
        <a:bodyPr/>
        <a:lstStyle/>
        <a:p>
          <a:endParaRPr lang="en-US"/>
        </a:p>
      </dgm:t>
    </dgm:pt>
    <dgm:pt modelId="{CC768395-9AA1-41FF-82F6-C0769805D637}" type="pres">
      <dgm:prSet presAssocID="{8002BF29-CA7A-4950-B562-A133F21ACFB8}" presName="hierRoot4" presStyleCnt="0"/>
      <dgm:spPr/>
    </dgm:pt>
    <dgm:pt modelId="{B4B2D3E0-9935-4ABE-A291-9BFB5DB715D7}" type="pres">
      <dgm:prSet presAssocID="{8002BF29-CA7A-4950-B562-A133F21ACFB8}" presName="composite4" presStyleCnt="0"/>
      <dgm:spPr/>
    </dgm:pt>
    <dgm:pt modelId="{04EE427B-850F-47CA-9308-49C7B0CE8A58}" type="pres">
      <dgm:prSet presAssocID="{8002BF29-CA7A-4950-B562-A133F21ACFB8}" presName="background4" presStyleLbl="node4" presStyleIdx="4" presStyleCnt="7"/>
      <dgm:spPr/>
    </dgm:pt>
    <dgm:pt modelId="{7B750D89-5A2E-4D25-96D0-9A59F303A180}" type="pres">
      <dgm:prSet presAssocID="{8002BF29-CA7A-4950-B562-A133F21ACFB8}" presName="text4" presStyleLbl="fgAcc4" presStyleIdx="4" presStyleCnt="7">
        <dgm:presLayoutVars>
          <dgm:chPref val="3"/>
        </dgm:presLayoutVars>
      </dgm:prSet>
      <dgm:spPr/>
      <dgm:t>
        <a:bodyPr/>
        <a:lstStyle/>
        <a:p>
          <a:endParaRPr lang="en-US"/>
        </a:p>
      </dgm:t>
    </dgm:pt>
    <dgm:pt modelId="{B6AA50CD-E67B-46BE-8312-FFDEC314026C}" type="pres">
      <dgm:prSet presAssocID="{8002BF29-CA7A-4950-B562-A133F21ACFB8}" presName="hierChild5" presStyleCnt="0"/>
      <dgm:spPr/>
    </dgm:pt>
    <dgm:pt modelId="{0A6122A8-A896-40D8-9EED-3B127BF44C78}" type="pres">
      <dgm:prSet presAssocID="{69F77A1E-448A-4B93-ADDF-C55974ECA8A0}" presName="Name23" presStyleLbl="parChTrans1D4" presStyleIdx="5" presStyleCnt="7"/>
      <dgm:spPr/>
      <dgm:t>
        <a:bodyPr/>
        <a:lstStyle/>
        <a:p>
          <a:endParaRPr lang="en-US"/>
        </a:p>
      </dgm:t>
    </dgm:pt>
    <dgm:pt modelId="{7336359E-840D-4DC3-A949-E2787CA157F7}" type="pres">
      <dgm:prSet presAssocID="{C6AEBF30-B80C-407E-8741-A10B9593B4D4}" presName="hierRoot4" presStyleCnt="0"/>
      <dgm:spPr/>
    </dgm:pt>
    <dgm:pt modelId="{E71D977B-3650-46F2-A243-889880A0F813}" type="pres">
      <dgm:prSet presAssocID="{C6AEBF30-B80C-407E-8741-A10B9593B4D4}" presName="composite4" presStyleCnt="0"/>
      <dgm:spPr/>
    </dgm:pt>
    <dgm:pt modelId="{8B987DE0-F072-405B-9CAF-07376B618E54}" type="pres">
      <dgm:prSet presAssocID="{C6AEBF30-B80C-407E-8741-A10B9593B4D4}" presName="background4" presStyleLbl="node4" presStyleIdx="5" presStyleCnt="7"/>
      <dgm:spPr/>
    </dgm:pt>
    <dgm:pt modelId="{B390B726-DFF1-4F43-A8F1-9238CE8AAA23}" type="pres">
      <dgm:prSet presAssocID="{C6AEBF30-B80C-407E-8741-A10B9593B4D4}" presName="text4" presStyleLbl="fgAcc4" presStyleIdx="5" presStyleCnt="7">
        <dgm:presLayoutVars>
          <dgm:chPref val="3"/>
        </dgm:presLayoutVars>
      </dgm:prSet>
      <dgm:spPr/>
      <dgm:t>
        <a:bodyPr/>
        <a:lstStyle/>
        <a:p>
          <a:endParaRPr lang="en-US"/>
        </a:p>
      </dgm:t>
    </dgm:pt>
    <dgm:pt modelId="{49929369-D4FA-4270-A8FC-D24F45430458}" type="pres">
      <dgm:prSet presAssocID="{C6AEBF30-B80C-407E-8741-A10B9593B4D4}" presName="hierChild5" presStyleCnt="0"/>
      <dgm:spPr/>
    </dgm:pt>
    <dgm:pt modelId="{5E550947-7D5C-4129-8A1C-E8F485E8CE9A}" type="pres">
      <dgm:prSet presAssocID="{82FAF308-03D0-420E-96D9-0D0DE38EB38A}" presName="Name17" presStyleLbl="parChTrans1D3" presStyleIdx="5" presStyleCnt="6"/>
      <dgm:spPr/>
      <dgm:t>
        <a:bodyPr/>
        <a:lstStyle/>
        <a:p>
          <a:endParaRPr lang="en-US"/>
        </a:p>
      </dgm:t>
    </dgm:pt>
    <dgm:pt modelId="{8A773937-B2A7-404A-A6FB-132296042A51}" type="pres">
      <dgm:prSet presAssocID="{82531508-5A01-48A6-B963-4CD1E020AEAB}" presName="hierRoot3" presStyleCnt="0"/>
      <dgm:spPr/>
    </dgm:pt>
    <dgm:pt modelId="{50CC2D09-9E5E-4DF9-8C0C-7AE826F9D42B}" type="pres">
      <dgm:prSet presAssocID="{82531508-5A01-48A6-B963-4CD1E020AEAB}" presName="composite3" presStyleCnt="0"/>
      <dgm:spPr/>
    </dgm:pt>
    <dgm:pt modelId="{D0A3EB33-45B7-48A3-BF74-55653BFA168A}" type="pres">
      <dgm:prSet presAssocID="{82531508-5A01-48A6-B963-4CD1E020AEAB}" presName="background3" presStyleLbl="node3" presStyleIdx="5" presStyleCnt="6"/>
      <dgm:spPr/>
    </dgm:pt>
    <dgm:pt modelId="{0045E956-D661-40F9-A8C9-F39968BB893A}" type="pres">
      <dgm:prSet presAssocID="{82531508-5A01-48A6-B963-4CD1E020AEAB}" presName="text3" presStyleLbl="fgAcc3" presStyleIdx="5" presStyleCnt="6">
        <dgm:presLayoutVars>
          <dgm:chPref val="3"/>
        </dgm:presLayoutVars>
      </dgm:prSet>
      <dgm:spPr/>
      <dgm:t>
        <a:bodyPr/>
        <a:lstStyle/>
        <a:p>
          <a:endParaRPr lang="en-US"/>
        </a:p>
      </dgm:t>
    </dgm:pt>
    <dgm:pt modelId="{6FE19272-11B3-442D-AB5D-F731CD5BAEC0}" type="pres">
      <dgm:prSet presAssocID="{82531508-5A01-48A6-B963-4CD1E020AEAB}" presName="hierChild4" presStyleCnt="0"/>
      <dgm:spPr/>
    </dgm:pt>
    <dgm:pt modelId="{B857152A-C46F-4FE3-93D5-AE92F8AF1EE1}" type="pres">
      <dgm:prSet presAssocID="{60E294C7-7B5E-48E9-9BDA-2863C0674742}" presName="Name23" presStyleLbl="parChTrans1D4" presStyleIdx="6" presStyleCnt="7"/>
      <dgm:spPr/>
      <dgm:t>
        <a:bodyPr/>
        <a:lstStyle/>
        <a:p>
          <a:endParaRPr lang="en-US"/>
        </a:p>
      </dgm:t>
    </dgm:pt>
    <dgm:pt modelId="{1D0EFBD8-C281-45FD-B4EC-B51A5C632480}" type="pres">
      <dgm:prSet presAssocID="{AB06BE47-774A-46DD-B94B-4BCEC33DD6FB}" presName="hierRoot4" presStyleCnt="0"/>
      <dgm:spPr/>
    </dgm:pt>
    <dgm:pt modelId="{53A5A7ED-D91B-48B1-BC94-E93E06DAA020}" type="pres">
      <dgm:prSet presAssocID="{AB06BE47-774A-46DD-B94B-4BCEC33DD6FB}" presName="composite4" presStyleCnt="0"/>
      <dgm:spPr/>
    </dgm:pt>
    <dgm:pt modelId="{EC394CCF-260E-4706-BF0C-5179523CC115}" type="pres">
      <dgm:prSet presAssocID="{AB06BE47-774A-46DD-B94B-4BCEC33DD6FB}" presName="background4" presStyleLbl="node4" presStyleIdx="6" presStyleCnt="7"/>
      <dgm:spPr/>
    </dgm:pt>
    <dgm:pt modelId="{DA38756C-017E-46B9-812C-76DF13D5FCC4}" type="pres">
      <dgm:prSet presAssocID="{AB06BE47-774A-46DD-B94B-4BCEC33DD6FB}" presName="text4" presStyleLbl="fgAcc4" presStyleIdx="6" presStyleCnt="7">
        <dgm:presLayoutVars>
          <dgm:chPref val="3"/>
        </dgm:presLayoutVars>
      </dgm:prSet>
      <dgm:spPr/>
      <dgm:t>
        <a:bodyPr/>
        <a:lstStyle/>
        <a:p>
          <a:endParaRPr lang="en-US"/>
        </a:p>
      </dgm:t>
    </dgm:pt>
    <dgm:pt modelId="{5769B0CA-2A83-4DBF-8172-BE2464859EB7}" type="pres">
      <dgm:prSet presAssocID="{AB06BE47-774A-46DD-B94B-4BCEC33DD6FB}" presName="hierChild5" presStyleCnt="0"/>
      <dgm:spPr/>
    </dgm:pt>
  </dgm:ptLst>
  <dgm:cxnLst>
    <dgm:cxn modelId="{56ACB658-B411-4A4E-9B0A-B61979B5A2C2}" srcId="{D2B01C72-562C-4EEC-8D4A-3A73425E1C77}" destId="{36AA6506-CD3A-4D8E-AE70-DE9F66384172}" srcOrd="0" destOrd="0" parTransId="{4FD5F3B1-188B-4E17-92B3-63E67D0164FC}" sibTransId="{B566E4BB-1DB1-487C-9ACD-326CD31FD933}"/>
    <dgm:cxn modelId="{4D1CCC6B-F419-418F-BC26-009EBDABA4B7}" type="presOf" srcId="{AB06BE47-774A-46DD-B94B-4BCEC33DD6FB}" destId="{DA38756C-017E-46B9-812C-76DF13D5FCC4}" srcOrd="0" destOrd="0" presId="urn:microsoft.com/office/officeart/2005/8/layout/hierarchy1"/>
    <dgm:cxn modelId="{DFBAC127-C36B-460B-A6DE-6DD7DA524C47}" srcId="{D2B01C72-562C-4EEC-8D4A-3A73425E1C77}" destId="{82531508-5A01-48A6-B963-4CD1E020AEAB}" srcOrd="1" destOrd="0" parTransId="{82FAF308-03D0-420E-96D9-0D0DE38EB38A}" sibTransId="{608D5B84-0B18-465F-AE6A-6DD2AA069B64}"/>
    <dgm:cxn modelId="{BD7E3E43-793A-4BA4-8BBB-21D51A8C042F}" srcId="{5C6FF285-E104-4449-B555-3E8A080333DB}" destId="{D2B01C72-562C-4EEC-8D4A-3A73425E1C77}" srcOrd="1" destOrd="0" parTransId="{7C51BDD2-23B9-4D6C-BEF6-B5098D567600}" sibTransId="{7F817182-FD54-41E7-8784-F997C7E3A293}"/>
    <dgm:cxn modelId="{92ABCAC7-2F1C-4E77-B1EB-F7D460454E1A}" srcId="{5C6FF285-E104-4449-B555-3E8A080333DB}" destId="{222EE56B-7CF2-426A-A4D3-9EE963EB25BE}" srcOrd="0" destOrd="0" parTransId="{2EF09E86-8954-4F51-9D5E-109F52EE9E61}" sibTransId="{0FEECDC1-65B9-49CA-92DD-D4F678A4A685}"/>
    <dgm:cxn modelId="{31AAA62F-5578-4063-8C46-7D16D799302F}" type="presOf" srcId="{60E294C7-7B5E-48E9-9BDA-2863C0674742}" destId="{B857152A-C46F-4FE3-93D5-AE92F8AF1EE1}" srcOrd="0" destOrd="0" presId="urn:microsoft.com/office/officeart/2005/8/layout/hierarchy1"/>
    <dgm:cxn modelId="{4E01AC9E-808E-448F-99E8-EF1A7047C8FA}" type="presOf" srcId="{8F6CF2F8-2C68-40EB-B91D-46EBF2AF7937}" destId="{E5B00688-4AF2-425B-9E26-A5B24AEE6A22}" srcOrd="0" destOrd="0" presId="urn:microsoft.com/office/officeart/2005/8/layout/hierarchy1"/>
    <dgm:cxn modelId="{E6C1819A-FC1E-4D67-A338-CC4A6B128DB6}" type="presOf" srcId="{63E97FDF-38C7-4ABC-B8D2-94FA18DEB191}" destId="{053F9C1D-3823-4466-9F8B-2B33EC23A839}" srcOrd="0" destOrd="0" presId="urn:microsoft.com/office/officeart/2005/8/layout/hierarchy1"/>
    <dgm:cxn modelId="{541AB220-CC05-49A3-86B4-C30E00BC15E4}" type="presOf" srcId="{1CB869F5-7C94-4E60-94E7-5946E6404137}" destId="{EAB502DC-AFA9-41A5-8772-684679246478}" srcOrd="0" destOrd="0" presId="urn:microsoft.com/office/officeart/2005/8/layout/hierarchy1"/>
    <dgm:cxn modelId="{E6D1A31C-69B5-45F8-9085-2FE6E26C4729}" type="presOf" srcId="{36AA6506-CD3A-4D8E-AE70-DE9F66384172}" destId="{11B88F0D-5E01-40F3-AD1E-B650B5948EA3}" srcOrd="0" destOrd="0" presId="urn:microsoft.com/office/officeart/2005/8/layout/hierarchy1"/>
    <dgm:cxn modelId="{925D1FCB-61AC-4BA0-8C1C-76B0FDB1B303}" srcId="{222EE56B-7CF2-426A-A4D3-9EE963EB25BE}" destId="{C9284F76-EFCC-471E-A38B-B0C821EA98B3}" srcOrd="3" destOrd="0" parTransId="{A6997D2C-D393-413D-993F-F355CEA5780D}" sibTransId="{66B9EDC5-0335-4743-8D89-CC86963342BB}"/>
    <dgm:cxn modelId="{8F430EFF-5D96-48BF-BE4E-39E89464A4C9}" type="presOf" srcId="{B9973778-7867-4320-8D4C-0A413F2D8311}" destId="{C0701F30-6CEC-4999-AB91-6F6FF4887CED}" srcOrd="0" destOrd="0" presId="urn:microsoft.com/office/officeart/2005/8/layout/hierarchy1"/>
    <dgm:cxn modelId="{25CA9EB5-91E1-4108-8298-DF872C715672}" srcId="{222EE56B-7CF2-426A-A4D3-9EE963EB25BE}" destId="{85A05DB7-CD17-419D-9B8A-320F3EFEEA88}" srcOrd="2" destOrd="0" parTransId="{A7F86616-E2D6-42EF-8761-17B271B132B2}" sibTransId="{AA5C5387-EE4F-4474-B5B7-D24D45353734}"/>
    <dgm:cxn modelId="{13D5B05B-040D-4004-8AD6-04E9B3BE6C80}" srcId="{8068C777-0BBA-4B7B-BCEA-67637791A4AE}" destId="{8002BF29-CA7A-4950-B562-A133F21ACFB8}" srcOrd="1" destOrd="0" parTransId="{63E97FDF-38C7-4ABC-B8D2-94FA18DEB191}" sibTransId="{A009BF26-C35A-41F2-BD8F-A29AE77B8F8D}"/>
    <dgm:cxn modelId="{3B19BA4E-663F-47CA-B3BB-C5F7A78D788D}" type="presOf" srcId="{8068C777-0BBA-4B7B-BCEA-67637791A4AE}" destId="{996AA347-DC89-45CB-A983-8DCB83822F7B}" srcOrd="0" destOrd="0" presId="urn:microsoft.com/office/officeart/2005/8/layout/hierarchy1"/>
    <dgm:cxn modelId="{35E74BC9-016D-45F8-A3BA-37D75CA03110}" type="presOf" srcId="{13D28076-C446-469B-86DF-8136336545ED}" destId="{AC6D1ED0-A41B-4FFF-94EF-E52D634D9D54}" srcOrd="0" destOrd="0" presId="urn:microsoft.com/office/officeart/2005/8/layout/hierarchy1"/>
    <dgm:cxn modelId="{42244630-61F1-434E-9CAF-31403EF7FEE9}" type="presOf" srcId="{2DA660E9-ABF0-48B0-86DF-32B9EE68A806}" destId="{416A4F32-F7A7-483F-92BC-91D817731010}" srcOrd="0" destOrd="0" presId="urn:microsoft.com/office/officeart/2005/8/layout/hierarchy1"/>
    <dgm:cxn modelId="{069930EB-6055-4AFC-A5A9-F42DE7217187}" srcId="{8068C777-0BBA-4B7B-BCEA-67637791A4AE}" destId="{C6AEBF30-B80C-407E-8741-A10B9593B4D4}" srcOrd="2" destOrd="0" parTransId="{69F77A1E-448A-4B93-ADDF-C55974ECA8A0}" sibTransId="{CCFF6CCB-53B1-4E25-A536-D4681088D45B}"/>
    <dgm:cxn modelId="{E102ED5D-C5A1-4549-A1C8-CCBDC8D51CFB}" type="presOf" srcId="{82FAF308-03D0-420E-96D9-0D0DE38EB38A}" destId="{5E550947-7D5C-4129-8A1C-E8F485E8CE9A}" srcOrd="0" destOrd="0" presId="urn:microsoft.com/office/officeart/2005/8/layout/hierarchy1"/>
    <dgm:cxn modelId="{E95CC806-992B-42AD-8D7F-DAC6DA24AC83}" type="presOf" srcId="{5C6FF285-E104-4449-B555-3E8A080333DB}" destId="{AB285695-8030-4C3F-87E3-6710EAE914AA}" srcOrd="0" destOrd="0" presId="urn:microsoft.com/office/officeart/2005/8/layout/hierarchy1"/>
    <dgm:cxn modelId="{C0C5D7BB-E701-4F59-9DA8-58B001ADBA26}" srcId="{222EE56B-7CF2-426A-A4D3-9EE963EB25BE}" destId="{EBFFF369-4BC4-4DE0-9354-8AFACE34FC6F}" srcOrd="1" destOrd="0" parTransId="{2DA660E9-ABF0-48B0-86DF-32B9EE68A806}" sibTransId="{DD5B7FB2-C7C6-4965-A20E-374D704D8655}"/>
    <dgm:cxn modelId="{FA351543-9E58-49BD-8CB7-1E796C966256}" type="presOf" srcId="{A7F86616-E2D6-42EF-8761-17B271B132B2}" destId="{2F2CE9C6-83CD-4EE0-BBC3-2D33D192E927}" srcOrd="0" destOrd="0" presId="urn:microsoft.com/office/officeart/2005/8/layout/hierarchy1"/>
    <dgm:cxn modelId="{F3B69678-9780-41D5-AD0D-3504A2094CC2}" type="presOf" srcId="{A6997D2C-D393-413D-993F-F355CEA5780D}" destId="{EA7BC569-2A4A-4286-BA63-E138448DD992}" srcOrd="0" destOrd="0" presId="urn:microsoft.com/office/officeart/2005/8/layout/hierarchy1"/>
    <dgm:cxn modelId="{7EFD458B-BA1B-4B90-8F0E-5865F3E92E46}" type="presOf" srcId="{222EE56B-7CF2-426A-A4D3-9EE963EB25BE}" destId="{9AEF89D8-C863-4461-94B6-F8CB6C0BB985}" srcOrd="0" destOrd="0" presId="urn:microsoft.com/office/officeart/2005/8/layout/hierarchy1"/>
    <dgm:cxn modelId="{59FDFCAD-7C42-40F2-B7DD-C031129F17A1}" srcId="{222EE56B-7CF2-426A-A4D3-9EE963EB25BE}" destId="{8DA87B0F-03B1-4F91-84DC-408758257953}" srcOrd="0" destOrd="0" parTransId="{13D28076-C446-469B-86DF-8136336545ED}" sibTransId="{39E195CD-E205-4277-B3BA-AEFB69A6A674}"/>
    <dgm:cxn modelId="{0F9A7106-D1FF-478F-A758-621EB8ABA8ED}" srcId="{82531508-5A01-48A6-B963-4CD1E020AEAB}" destId="{AB06BE47-774A-46DD-B94B-4BCEC33DD6FB}" srcOrd="0" destOrd="0" parTransId="{60E294C7-7B5E-48E9-9BDA-2863C0674742}" sibTransId="{2361D0D0-D9FB-4C61-81A3-31F1CC3A4AF0}"/>
    <dgm:cxn modelId="{C8831CB1-FEC9-4B8C-843C-7956836EAC68}" type="presOf" srcId="{7C51BDD2-23B9-4D6C-BEF6-B5098D567600}" destId="{77CDE3BA-B82C-461E-B7E7-CB30239AC1F2}" srcOrd="0" destOrd="0" presId="urn:microsoft.com/office/officeart/2005/8/layout/hierarchy1"/>
    <dgm:cxn modelId="{F3090AE9-F857-47DE-8702-7A0935DF00B1}" type="presOf" srcId="{69F77A1E-448A-4B93-ADDF-C55974ECA8A0}" destId="{0A6122A8-A896-40D8-9EED-3B127BF44C78}" srcOrd="0" destOrd="0" presId="urn:microsoft.com/office/officeart/2005/8/layout/hierarchy1"/>
    <dgm:cxn modelId="{88A5FAD4-8FEB-431C-A114-BF91CB489201}" type="presOf" srcId="{2DED2D46-BBEB-4BA0-BDA3-BF8FAA00C358}" destId="{913C0C32-16C1-471E-B8A8-C94E18CB3C3E}" srcOrd="0" destOrd="0" presId="urn:microsoft.com/office/officeart/2005/8/layout/hierarchy1"/>
    <dgm:cxn modelId="{0B70A3DC-D046-4253-AA41-65C3780E8E13}" type="presOf" srcId="{2EF09E86-8954-4F51-9D5E-109F52EE9E61}" destId="{CF07FE72-1E37-462A-9A1E-AF027E3D2D88}" srcOrd="0" destOrd="0" presId="urn:microsoft.com/office/officeart/2005/8/layout/hierarchy1"/>
    <dgm:cxn modelId="{098FDF14-B6D7-45D7-B89E-832E067B642F}" type="presOf" srcId="{EBFFF369-4BC4-4DE0-9354-8AFACE34FC6F}" destId="{3188C374-ED38-4217-8ADA-FA51FC9DDAF2}" srcOrd="0" destOrd="0" presId="urn:microsoft.com/office/officeart/2005/8/layout/hierarchy1"/>
    <dgm:cxn modelId="{127121AC-9698-4111-B4B6-7712E46B05E3}" srcId="{8068C777-0BBA-4B7B-BCEA-67637791A4AE}" destId="{B9973778-7867-4320-8D4C-0A413F2D8311}" srcOrd="0" destOrd="0" parTransId="{6600C49F-B3BA-4770-8A00-F1C845AE9BCD}" sibTransId="{F750E10B-A838-4FDE-BC02-517F8002B22A}"/>
    <dgm:cxn modelId="{F3BE7DBD-7FCD-41BD-8F13-0EA29D99DD8C}" type="presOf" srcId="{C6AEBF30-B80C-407E-8741-A10B9593B4D4}" destId="{B390B726-DFF1-4F43-A8F1-9238CE8AAA23}" srcOrd="0" destOrd="0" presId="urn:microsoft.com/office/officeart/2005/8/layout/hierarchy1"/>
    <dgm:cxn modelId="{F3A7862E-14E3-4522-AEFD-8B24764C7963}" srcId="{8DA87B0F-03B1-4F91-84DC-408758257953}" destId="{1CB869F5-7C94-4E60-94E7-5946E6404137}" srcOrd="0" destOrd="0" parTransId="{6010AC67-17BB-4901-AE6A-32AF89225AA2}" sibTransId="{559A1515-DF22-44D0-BE82-CE384685B89E}"/>
    <dgm:cxn modelId="{C9F4110F-ADB1-4C1F-9619-59823E9E4B69}" srcId="{8F6CF2F8-2C68-40EB-B91D-46EBF2AF7937}" destId="{5C6FF285-E104-4449-B555-3E8A080333DB}" srcOrd="0" destOrd="0" parTransId="{2D23CC3D-9B5C-4B2A-87FA-F6085E5E001E}" sibTransId="{A469B3B1-2A8C-4C44-AD8B-E9F6FEE77316}"/>
    <dgm:cxn modelId="{8622E854-BC2E-4EF5-8823-60BFF6130A9F}" srcId="{36AA6506-CD3A-4D8E-AE70-DE9F66384172}" destId="{8068C777-0BBA-4B7B-BCEA-67637791A4AE}" srcOrd="0" destOrd="0" parTransId="{E0ED9DB0-1626-43A5-B59C-654008DB86D9}" sibTransId="{16C179DE-256D-40E3-8A14-9A3A2EDD825D}"/>
    <dgm:cxn modelId="{0988DBA5-F05F-4A55-9E10-57B61FF3FAD8}" type="presOf" srcId="{E0ED9DB0-1626-43A5-B59C-654008DB86D9}" destId="{B205C016-E633-42B8-8A4F-19980F70481F}" srcOrd="0" destOrd="0" presId="urn:microsoft.com/office/officeart/2005/8/layout/hierarchy1"/>
    <dgm:cxn modelId="{8734BCF0-8C0B-4D6D-A9C9-9B1FFABAAF08}" type="presOf" srcId="{8002BF29-CA7A-4950-B562-A133F21ACFB8}" destId="{7B750D89-5A2E-4D25-96D0-9A59F303A180}" srcOrd="0" destOrd="0" presId="urn:microsoft.com/office/officeart/2005/8/layout/hierarchy1"/>
    <dgm:cxn modelId="{0A2B9D11-8A8C-4332-A8FC-9A443A8508B4}" type="presOf" srcId="{D2B01C72-562C-4EEC-8D4A-3A73425E1C77}" destId="{532194EE-D981-468E-9C47-67B77B7A0F59}" srcOrd="0" destOrd="0" presId="urn:microsoft.com/office/officeart/2005/8/layout/hierarchy1"/>
    <dgm:cxn modelId="{3794D816-35DA-42FB-8CA6-534A3D9196D9}" type="presOf" srcId="{6600C49F-B3BA-4770-8A00-F1C845AE9BCD}" destId="{BE982B04-75C1-46BA-9BA8-53D95E764676}" srcOrd="0" destOrd="0" presId="urn:microsoft.com/office/officeart/2005/8/layout/hierarchy1"/>
    <dgm:cxn modelId="{848DEE89-DC85-42D2-AF56-EC1B21EFD10C}" type="presOf" srcId="{8DA87B0F-03B1-4F91-84DC-408758257953}" destId="{7C5D1C02-D694-4842-9133-DA30CC476745}" srcOrd="0" destOrd="0" presId="urn:microsoft.com/office/officeart/2005/8/layout/hierarchy1"/>
    <dgm:cxn modelId="{F36D2BEB-BAD6-4161-991C-2E05BDD36B76}" type="presOf" srcId="{4FD5F3B1-188B-4E17-92B3-63E67D0164FC}" destId="{6BBAFE9F-6129-44C8-8AEE-E6AD39E31B6F}" srcOrd="0" destOrd="0" presId="urn:microsoft.com/office/officeart/2005/8/layout/hierarchy1"/>
    <dgm:cxn modelId="{BE22F4E6-6F62-4072-9072-C801FA2B7DA6}" srcId="{1CB869F5-7C94-4E60-94E7-5946E6404137}" destId="{BF24C7A2-4048-4CF7-8163-2541AFC1CB06}" srcOrd="0" destOrd="0" parTransId="{2DED2D46-BBEB-4BA0-BDA3-BF8FAA00C358}" sibTransId="{C6C347F0-DCC5-41D9-97C8-1BD46C8D76F1}"/>
    <dgm:cxn modelId="{A1744B2F-5D84-40BA-868F-2B042A4C61F0}" type="presOf" srcId="{85A05DB7-CD17-419D-9B8A-320F3EFEEA88}" destId="{20E4B188-BF9C-4AD0-BD4D-0C961D459E04}" srcOrd="0" destOrd="0" presId="urn:microsoft.com/office/officeart/2005/8/layout/hierarchy1"/>
    <dgm:cxn modelId="{E452B7E0-7B2C-4A1C-89E5-EFE1F4AF132D}" type="presOf" srcId="{6010AC67-17BB-4901-AE6A-32AF89225AA2}" destId="{7E178555-5490-4A80-8839-E3F9EF9DFBB5}" srcOrd="0" destOrd="0" presId="urn:microsoft.com/office/officeart/2005/8/layout/hierarchy1"/>
    <dgm:cxn modelId="{E4C39A1A-1FD6-4C04-A280-7D66AEDAA9B5}" type="presOf" srcId="{C9284F76-EFCC-471E-A38B-B0C821EA98B3}" destId="{164E29B8-58DC-4A23-B7D1-A515D7296714}" srcOrd="0" destOrd="0" presId="urn:microsoft.com/office/officeart/2005/8/layout/hierarchy1"/>
    <dgm:cxn modelId="{81347FEE-7C85-4E49-BF4E-4848270AA897}" type="presOf" srcId="{BF24C7A2-4048-4CF7-8163-2541AFC1CB06}" destId="{6803133D-C138-4771-8470-018FDC5674D4}" srcOrd="0" destOrd="0" presId="urn:microsoft.com/office/officeart/2005/8/layout/hierarchy1"/>
    <dgm:cxn modelId="{054DE0BD-C58B-40C5-A02B-ACB096948E4A}" type="presOf" srcId="{82531508-5A01-48A6-B963-4CD1E020AEAB}" destId="{0045E956-D661-40F9-A8C9-F39968BB893A}" srcOrd="0" destOrd="0" presId="urn:microsoft.com/office/officeart/2005/8/layout/hierarchy1"/>
    <dgm:cxn modelId="{C12D4AC4-2671-4134-A276-6096459652DA}" type="presParOf" srcId="{E5B00688-4AF2-425B-9E26-A5B24AEE6A22}" destId="{2EA73E30-C9AA-42AB-91A4-20C842EE24C8}" srcOrd="0" destOrd="0" presId="urn:microsoft.com/office/officeart/2005/8/layout/hierarchy1"/>
    <dgm:cxn modelId="{05A64E34-501A-4A7E-9AA5-45CB3E13CF7C}" type="presParOf" srcId="{2EA73E30-C9AA-42AB-91A4-20C842EE24C8}" destId="{EE8EFB8C-C9D5-4A35-A34F-DFAD4C781513}" srcOrd="0" destOrd="0" presId="urn:microsoft.com/office/officeart/2005/8/layout/hierarchy1"/>
    <dgm:cxn modelId="{D85A901E-18E8-4CC2-B148-AE13F5E1CB7D}" type="presParOf" srcId="{EE8EFB8C-C9D5-4A35-A34F-DFAD4C781513}" destId="{F3B8C16C-BF5A-48C4-AFE1-A96F6BC2E37C}" srcOrd="0" destOrd="0" presId="urn:microsoft.com/office/officeart/2005/8/layout/hierarchy1"/>
    <dgm:cxn modelId="{D25C82C1-88CD-4E9B-9E97-5DB402DE5723}" type="presParOf" srcId="{EE8EFB8C-C9D5-4A35-A34F-DFAD4C781513}" destId="{AB285695-8030-4C3F-87E3-6710EAE914AA}" srcOrd="1" destOrd="0" presId="urn:microsoft.com/office/officeart/2005/8/layout/hierarchy1"/>
    <dgm:cxn modelId="{92E1C054-F606-48F6-BA09-4BF8398C9B33}" type="presParOf" srcId="{2EA73E30-C9AA-42AB-91A4-20C842EE24C8}" destId="{1FC8D0BF-1B84-4819-9F36-1B11BCEA0CE3}" srcOrd="1" destOrd="0" presId="urn:microsoft.com/office/officeart/2005/8/layout/hierarchy1"/>
    <dgm:cxn modelId="{4D68B461-41EF-4943-BE2F-F04DBA4A578E}" type="presParOf" srcId="{1FC8D0BF-1B84-4819-9F36-1B11BCEA0CE3}" destId="{CF07FE72-1E37-462A-9A1E-AF027E3D2D88}" srcOrd="0" destOrd="0" presId="urn:microsoft.com/office/officeart/2005/8/layout/hierarchy1"/>
    <dgm:cxn modelId="{09DF541E-CADE-4691-8691-FB2BF9621365}" type="presParOf" srcId="{1FC8D0BF-1B84-4819-9F36-1B11BCEA0CE3}" destId="{8C961111-2C8E-46C7-B3F7-0D5511435F8E}" srcOrd="1" destOrd="0" presId="urn:microsoft.com/office/officeart/2005/8/layout/hierarchy1"/>
    <dgm:cxn modelId="{F2008A65-27C4-49FA-AAE5-4892A907B660}" type="presParOf" srcId="{8C961111-2C8E-46C7-B3F7-0D5511435F8E}" destId="{B89CF276-6264-43B8-8E43-864930879FDF}" srcOrd="0" destOrd="0" presId="urn:microsoft.com/office/officeart/2005/8/layout/hierarchy1"/>
    <dgm:cxn modelId="{B8F3742B-DD49-496F-AF33-74CA4D025A40}" type="presParOf" srcId="{B89CF276-6264-43B8-8E43-864930879FDF}" destId="{05AD09AF-7A07-4DDB-9F02-1F662A342238}" srcOrd="0" destOrd="0" presId="urn:microsoft.com/office/officeart/2005/8/layout/hierarchy1"/>
    <dgm:cxn modelId="{C6A00F24-3552-4C3C-B9DB-D2A92E3AACFA}" type="presParOf" srcId="{B89CF276-6264-43B8-8E43-864930879FDF}" destId="{9AEF89D8-C863-4461-94B6-F8CB6C0BB985}" srcOrd="1" destOrd="0" presId="urn:microsoft.com/office/officeart/2005/8/layout/hierarchy1"/>
    <dgm:cxn modelId="{F367E7C6-3CD6-40C2-B002-015484BF4085}" type="presParOf" srcId="{8C961111-2C8E-46C7-B3F7-0D5511435F8E}" destId="{D08C2060-EF8D-46BB-9D54-2B1A5E82B3EB}" srcOrd="1" destOrd="0" presId="urn:microsoft.com/office/officeart/2005/8/layout/hierarchy1"/>
    <dgm:cxn modelId="{97905897-E52E-4C87-929B-1AED8590B0DC}" type="presParOf" srcId="{D08C2060-EF8D-46BB-9D54-2B1A5E82B3EB}" destId="{AC6D1ED0-A41B-4FFF-94EF-E52D634D9D54}" srcOrd="0" destOrd="0" presId="urn:microsoft.com/office/officeart/2005/8/layout/hierarchy1"/>
    <dgm:cxn modelId="{3479CA01-8C66-4A9D-90C9-3FA9D1E4074F}" type="presParOf" srcId="{D08C2060-EF8D-46BB-9D54-2B1A5E82B3EB}" destId="{6E2120B2-1D9D-4F5B-8257-868BF1D01E92}" srcOrd="1" destOrd="0" presId="urn:microsoft.com/office/officeart/2005/8/layout/hierarchy1"/>
    <dgm:cxn modelId="{71F6D0CA-758F-4892-BE29-35CE088EBA90}" type="presParOf" srcId="{6E2120B2-1D9D-4F5B-8257-868BF1D01E92}" destId="{AFC327A9-598E-45E9-AE92-BE765ED7B5B6}" srcOrd="0" destOrd="0" presId="urn:microsoft.com/office/officeart/2005/8/layout/hierarchy1"/>
    <dgm:cxn modelId="{1C1F7F9C-D64F-42DE-A058-3782D91C7F64}" type="presParOf" srcId="{AFC327A9-598E-45E9-AE92-BE765ED7B5B6}" destId="{2E3ECA44-7A56-4852-B4D2-ECFB8D1D881F}" srcOrd="0" destOrd="0" presId="urn:microsoft.com/office/officeart/2005/8/layout/hierarchy1"/>
    <dgm:cxn modelId="{BB6D6EA5-3425-4039-9CEB-FC0244CD207C}" type="presParOf" srcId="{AFC327A9-598E-45E9-AE92-BE765ED7B5B6}" destId="{7C5D1C02-D694-4842-9133-DA30CC476745}" srcOrd="1" destOrd="0" presId="urn:microsoft.com/office/officeart/2005/8/layout/hierarchy1"/>
    <dgm:cxn modelId="{B8D1A5C3-99D8-4C4B-8413-3B711B1DF994}" type="presParOf" srcId="{6E2120B2-1D9D-4F5B-8257-868BF1D01E92}" destId="{57202007-28A8-4B15-A39F-16C2B2DBB7FA}" srcOrd="1" destOrd="0" presId="urn:microsoft.com/office/officeart/2005/8/layout/hierarchy1"/>
    <dgm:cxn modelId="{3EC511E8-47CC-4E90-9BA2-624CDF30743C}" type="presParOf" srcId="{57202007-28A8-4B15-A39F-16C2B2DBB7FA}" destId="{7E178555-5490-4A80-8839-E3F9EF9DFBB5}" srcOrd="0" destOrd="0" presId="urn:microsoft.com/office/officeart/2005/8/layout/hierarchy1"/>
    <dgm:cxn modelId="{4F966D3B-C990-46FE-9116-C68314F5101D}" type="presParOf" srcId="{57202007-28A8-4B15-A39F-16C2B2DBB7FA}" destId="{BBEF76B1-77BD-455B-A103-EF24181B61E1}" srcOrd="1" destOrd="0" presId="urn:microsoft.com/office/officeart/2005/8/layout/hierarchy1"/>
    <dgm:cxn modelId="{1191273E-CDA8-4B7E-BEB4-1E903BAF7708}" type="presParOf" srcId="{BBEF76B1-77BD-455B-A103-EF24181B61E1}" destId="{FAC39A86-2E6B-471C-8F0C-0C5859E38CC8}" srcOrd="0" destOrd="0" presId="urn:microsoft.com/office/officeart/2005/8/layout/hierarchy1"/>
    <dgm:cxn modelId="{497D8149-5B2D-49EA-BA8D-0629BFB67327}" type="presParOf" srcId="{FAC39A86-2E6B-471C-8F0C-0C5859E38CC8}" destId="{FA395602-08A5-44AF-AE54-E992D5E4F6FA}" srcOrd="0" destOrd="0" presId="urn:microsoft.com/office/officeart/2005/8/layout/hierarchy1"/>
    <dgm:cxn modelId="{9B8B84D4-8D4F-4291-978C-8196A96C177F}" type="presParOf" srcId="{FAC39A86-2E6B-471C-8F0C-0C5859E38CC8}" destId="{EAB502DC-AFA9-41A5-8772-684679246478}" srcOrd="1" destOrd="0" presId="urn:microsoft.com/office/officeart/2005/8/layout/hierarchy1"/>
    <dgm:cxn modelId="{61B74A17-9B8A-461A-B459-1BCBD4333876}" type="presParOf" srcId="{BBEF76B1-77BD-455B-A103-EF24181B61E1}" destId="{2E36CA7D-5A42-4526-A52C-18145097C52E}" srcOrd="1" destOrd="0" presId="urn:microsoft.com/office/officeart/2005/8/layout/hierarchy1"/>
    <dgm:cxn modelId="{097C3D2A-22F8-4DAE-904D-CD31388F730D}" type="presParOf" srcId="{2E36CA7D-5A42-4526-A52C-18145097C52E}" destId="{913C0C32-16C1-471E-B8A8-C94E18CB3C3E}" srcOrd="0" destOrd="0" presId="urn:microsoft.com/office/officeart/2005/8/layout/hierarchy1"/>
    <dgm:cxn modelId="{6260A0E2-B48B-4FAA-9A7B-4512338FA3BD}" type="presParOf" srcId="{2E36CA7D-5A42-4526-A52C-18145097C52E}" destId="{1950B85D-44CC-4A7C-AF51-CFCE5A0D4CB8}" srcOrd="1" destOrd="0" presId="urn:microsoft.com/office/officeart/2005/8/layout/hierarchy1"/>
    <dgm:cxn modelId="{8E75E540-2C70-4551-93BB-5138854EC4C6}" type="presParOf" srcId="{1950B85D-44CC-4A7C-AF51-CFCE5A0D4CB8}" destId="{36AC951B-D6D5-4A96-B5B0-E72A1575EA09}" srcOrd="0" destOrd="0" presId="urn:microsoft.com/office/officeart/2005/8/layout/hierarchy1"/>
    <dgm:cxn modelId="{CD6A6BD3-C943-4D3F-A51F-59B4BE77394D}" type="presParOf" srcId="{36AC951B-D6D5-4A96-B5B0-E72A1575EA09}" destId="{9813CA66-9E27-45E6-9795-A592C0ED674C}" srcOrd="0" destOrd="0" presId="urn:microsoft.com/office/officeart/2005/8/layout/hierarchy1"/>
    <dgm:cxn modelId="{D86E229A-929B-4499-BDDB-DD2DDBB86B1E}" type="presParOf" srcId="{36AC951B-D6D5-4A96-B5B0-E72A1575EA09}" destId="{6803133D-C138-4771-8470-018FDC5674D4}" srcOrd="1" destOrd="0" presId="urn:microsoft.com/office/officeart/2005/8/layout/hierarchy1"/>
    <dgm:cxn modelId="{E0B10727-DDCC-4491-9287-42F65FBE7508}" type="presParOf" srcId="{1950B85D-44CC-4A7C-AF51-CFCE5A0D4CB8}" destId="{A678BAD9-3D1E-4A01-9953-71371C72801E}" srcOrd="1" destOrd="0" presId="urn:microsoft.com/office/officeart/2005/8/layout/hierarchy1"/>
    <dgm:cxn modelId="{530C7C86-4299-41A0-9868-CDCDD4636434}" type="presParOf" srcId="{D08C2060-EF8D-46BB-9D54-2B1A5E82B3EB}" destId="{416A4F32-F7A7-483F-92BC-91D817731010}" srcOrd="2" destOrd="0" presId="urn:microsoft.com/office/officeart/2005/8/layout/hierarchy1"/>
    <dgm:cxn modelId="{B5222B89-54EA-40B4-A39B-503CFB0A9E08}" type="presParOf" srcId="{D08C2060-EF8D-46BB-9D54-2B1A5E82B3EB}" destId="{8F88E968-6C9A-4163-B63F-4D922FAEA1D7}" srcOrd="3" destOrd="0" presId="urn:microsoft.com/office/officeart/2005/8/layout/hierarchy1"/>
    <dgm:cxn modelId="{66956F9F-A5FE-4C53-AC09-2BB11957ED2E}" type="presParOf" srcId="{8F88E968-6C9A-4163-B63F-4D922FAEA1D7}" destId="{BF2405A8-F7D7-4127-AD87-D13E7A1AF5AC}" srcOrd="0" destOrd="0" presId="urn:microsoft.com/office/officeart/2005/8/layout/hierarchy1"/>
    <dgm:cxn modelId="{A811242F-83BE-486B-BF7B-2601695CE31D}" type="presParOf" srcId="{BF2405A8-F7D7-4127-AD87-D13E7A1AF5AC}" destId="{81772E37-6D4D-4D4A-B96C-B93332236612}" srcOrd="0" destOrd="0" presId="urn:microsoft.com/office/officeart/2005/8/layout/hierarchy1"/>
    <dgm:cxn modelId="{E1D3C1B8-4905-4719-85AF-1A0E102CE82D}" type="presParOf" srcId="{BF2405A8-F7D7-4127-AD87-D13E7A1AF5AC}" destId="{3188C374-ED38-4217-8ADA-FA51FC9DDAF2}" srcOrd="1" destOrd="0" presId="urn:microsoft.com/office/officeart/2005/8/layout/hierarchy1"/>
    <dgm:cxn modelId="{9DCF51D2-67D1-428C-ADDE-74DCF8B6F6CB}" type="presParOf" srcId="{8F88E968-6C9A-4163-B63F-4D922FAEA1D7}" destId="{0F272412-34ED-405C-9D61-94236AE9BF93}" srcOrd="1" destOrd="0" presId="urn:microsoft.com/office/officeart/2005/8/layout/hierarchy1"/>
    <dgm:cxn modelId="{DE586300-C634-468B-897D-46FE79FC0E7E}" type="presParOf" srcId="{D08C2060-EF8D-46BB-9D54-2B1A5E82B3EB}" destId="{2F2CE9C6-83CD-4EE0-BBC3-2D33D192E927}" srcOrd="4" destOrd="0" presId="urn:microsoft.com/office/officeart/2005/8/layout/hierarchy1"/>
    <dgm:cxn modelId="{10ABD31E-AA49-4566-8FBA-C961C369B49B}" type="presParOf" srcId="{D08C2060-EF8D-46BB-9D54-2B1A5E82B3EB}" destId="{2864BD25-5B23-45F7-BD9D-C324D4DD96E6}" srcOrd="5" destOrd="0" presId="urn:microsoft.com/office/officeart/2005/8/layout/hierarchy1"/>
    <dgm:cxn modelId="{01BC1A02-40B8-404D-8FC2-1B29843B1602}" type="presParOf" srcId="{2864BD25-5B23-45F7-BD9D-C324D4DD96E6}" destId="{9FB51828-6ADA-41B8-BB25-9CB926E56F69}" srcOrd="0" destOrd="0" presId="urn:microsoft.com/office/officeart/2005/8/layout/hierarchy1"/>
    <dgm:cxn modelId="{BB45072D-A8A1-47FF-8700-456F527735C6}" type="presParOf" srcId="{9FB51828-6ADA-41B8-BB25-9CB926E56F69}" destId="{65A47FEC-E173-4A5D-B335-966B8FD98E9F}" srcOrd="0" destOrd="0" presId="urn:microsoft.com/office/officeart/2005/8/layout/hierarchy1"/>
    <dgm:cxn modelId="{14BB33B3-F364-405E-A91D-72AC81D0D8A7}" type="presParOf" srcId="{9FB51828-6ADA-41B8-BB25-9CB926E56F69}" destId="{20E4B188-BF9C-4AD0-BD4D-0C961D459E04}" srcOrd="1" destOrd="0" presId="urn:microsoft.com/office/officeart/2005/8/layout/hierarchy1"/>
    <dgm:cxn modelId="{3705C285-7B1D-463C-A9AB-CCC5B2A6CA47}" type="presParOf" srcId="{2864BD25-5B23-45F7-BD9D-C324D4DD96E6}" destId="{1BDFEEF8-EB38-4EE7-B35B-CE3546803F05}" srcOrd="1" destOrd="0" presId="urn:microsoft.com/office/officeart/2005/8/layout/hierarchy1"/>
    <dgm:cxn modelId="{A202B3EB-1DF3-4D18-BEEA-6546FDD7E85A}" type="presParOf" srcId="{D08C2060-EF8D-46BB-9D54-2B1A5E82B3EB}" destId="{EA7BC569-2A4A-4286-BA63-E138448DD992}" srcOrd="6" destOrd="0" presId="urn:microsoft.com/office/officeart/2005/8/layout/hierarchy1"/>
    <dgm:cxn modelId="{709E4338-2910-48F2-ABEF-468E40ABEA15}" type="presParOf" srcId="{D08C2060-EF8D-46BB-9D54-2B1A5E82B3EB}" destId="{5CF18953-4E64-4002-B293-A41712E9A06F}" srcOrd="7" destOrd="0" presId="urn:microsoft.com/office/officeart/2005/8/layout/hierarchy1"/>
    <dgm:cxn modelId="{EBF414D8-3CEE-406A-9510-67AD8CC72711}" type="presParOf" srcId="{5CF18953-4E64-4002-B293-A41712E9A06F}" destId="{F2E3C327-8238-4521-BAB7-DE6F6BD6F0A3}" srcOrd="0" destOrd="0" presId="urn:microsoft.com/office/officeart/2005/8/layout/hierarchy1"/>
    <dgm:cxn modelId="{EEFF289A-6997-47E0-9E1D-FB0F3762FB5D}" type="presParOf" srcId="{F2E3C327-8238-4521-BAB7-DE6F6BD6F0A3}" destId="{FCBABAD0-475E-4408-8D34-E3D5DF10C64E}" srcOrd="0" destOrd="0" presId="urn:microsoft.com/office/officeart/2005/8/layout/hierarchy1"/>
    <dgm:cxn modelId="{6CA3C570-AD4A-4EE4-AD32-3EC1CF1BE554}" type="presParOf" srcId="{F2E3C327-8238-4521-BAB7-DE6F6BD6F0A3}" destId="{164E29B8-58DC-4A23-B7D1-A515D7296714}" srcOrd="1" destOrd="0" presId="urn:microsoft.com/office/officeart/2005/8/layout/hierarchy1"/>
    <dgm:cxn modelId="{6FE2C163-F3EE-4AAA-A5F0-5C297CBC8E4F}" type="presParOf" srcId="{5CF18953-4E64-4002-B293-A41712E9A06F}" destId="{34C312BE-03F7-4FB1-83FD-7E5D8CB104FB}" srcOrd="1" destOrd="0" presId="urn:microsoft.com/office/officeart/2005/8/layout/hierarchy1"/>
    <dgm:cxn modelId="{0FAA014E-87FB-4FB5-A415-91303C5CC56C}" type="presParOf" srcId="{1FC8D0BF-1B84-4819-9F36-1B11BCEA0CE3}" destId="{77CDE3BA-B82C-461E-B7E7-CB30239AC1F2}" srcOrd="2" destOrd="0" presId="urn:microsoft.com/office/officeart/2005/8/layout/hierarchy1"/>
    <dgm:cxn modelId="{47869862-EF43-4689-999E-E25CC3A68CF6}" type="presParOf" srcId="{1FC8D0BF-1B84-4819-9F36-1B11BCEA0CE3}" destId="{9E95CBFA-6C2E-430C-9A14-8F138E0DAF2D}" srcOrd="3" destOrd="0" presId="urn:microsoft.com/office/officeart/2005/8/layout/hierarchy1"/>
    <dgm:cxn modelId="{7A3D3BA0-1B6E-4E1C-8561-9783E02E08C9}" type="presParOf" srcId="{9E95CBFA-6C2E-430C-9A14-8F138E0DAF2D}" destId="{3B66EA91-F65F-41F2-A60D-CA0A5E4349F0}" srcOrd="0" destOrd="0" presId="urn:microsoft.com/office/officeart/2005/8/layout/hierarchy1"/>
    <dgm:cxn modelId="{569E6FAE-914F-4E60-BD59-69C5721A1AE8}" type="presParOf" srcId="{3B66EA91-F65F-41F2-A60D-CA0A5E4349F0}" destId="{760C6F04-2DF7-45CF-889D-B05B85CBE6E1}" srcOrd="0" destOrd="0" presId="urn:microsoft.com/office/officeart/2005/8/layout/hierarchy1"/>
    <dgm:cxn modelId="{AA41CB77-44DB-4E97-B25B-C85566939F0C}" type="presParOf" srcId="{3B66EA91-F65F-41F2-A60D-CA0A5E4349F0}" destId="{532194EE-D981-468E-9C47-67B77B7A0F59}" srcOrd="1" destOrd="0" presId="urn:microsoft.com/office/officeart/2005/8/layout/hierarchy1"/>
    <dgm:cxn modelId="{04255402-C3ED-4CAF-B957-13BECF368CDB}" type="presParOf" srcId="{9E95CBFA-6C2E-430C-9A14-8F138E0DAF2D}" destId="{B97EBA8F-AED5-4751-B15B-D54657E8F10F}" srcOrd="1" destOrd="0" presId="urn:microsoft.com/office/officeart/2005/8/layout/hierarchy1"/>
    <dgm:cxn modelId="{B1F5B802-BD98-42CB-BD76-A1E2A2063AA2}" type="presParOf" srcId="{B97EBA8F-AED5-4751-B15B-D54657E8F10F}" destId="{6BBAFE9F-6129-44C8-8AEE-E6AD39E31B6F}" srcOrd="0" destOrd="0" presId="urn:microsoft.com/office/officeart/2005/8/layout/hierarchy1"/>
    <dgm:cxn modelId="{90AA70B2-08BC-49F3-B69F-7E3A26BA6345}" type="presParOf" srcId="{B97EBA8F-AED5-4751-B15B-D54657E8F10F}" destId="{87AC9543-26A5-4B94-8083-C19FB443C7F6}" srcOrd="1" destOrd="0" presId="urn:microsoft.com/office/officeart/2005/8/layout/hierarchy1"/>
    <dgm:cxn modelId="{3B0515CB-8223-4456-BBAA-EA0DC21DBA08}" type="presParOf" srcId="{87AC9543-26A5-4B94-8083-C19FB443C7F6}" destId="{EC6B6536-BEA3-438C-B26F-8B6A52E51AD6}" srcOrd="0" destOrd="0" presId="urn:microsoft.com/office/officeart/2005/8/layout/hierarchy1"/>
    <dgm:cxn modelId="{486081C0-439C-4D71-8E2D-02D2EE36486C}" type="presParOf" srcId="{EC6B6536-BEA3-438C-B26F-8B6A52E51AD6}" destId="{54BEA839-D5F5-4704-A1BB-4F5699A75363}" srcOrd="0" destOrd="0" presId="urn:microsoft.com/office/officeart/2005/8/layout/hierarchy1"/>
    <dgm:cxn modelId="{AA0FCF63-B060-4A58-846F-71ADACE153F5}" type="presParOf" srcId="{EC6B6536-BEA3-438C-B26F-8B6A52E51AD6}" destId="{11B88F0D-5E01-40F3-AD1E-B650B5948EA3}" srcOrd="1" destOrd="0" presId="urn:microsoft.com/office/officeart/2005/8/layout/hierarchy1"/>
    <dgm:cxn modelId="{8339B90C-F7FF-4DAA-B179-096E55877E6C}" type="presParOf" srcId="{87AC9543-26A5-4B94-8083-C19FB443C7F6}" destId="{B865AD6C-646B-40F6-B0E8-E51A6008D2D4}" srcOrd="1" destOrd="0" presId="urn:microsoft.com/office/officeart/2005/8/layout/hierarchy1"/>
    <dgm:cxn modelId="{AB5BF7EB-2C9C-4084-9ED4-8857D930FE24}" type="presParOf" srcId="{B865AD6C-646B-40F6-B0E8-E51A6008D2D4}" destId="{B205C016-E633-42B8-8A4F-19980F70481F}" srcOrd="0" destOrd="0" presId="urn:microsoft.com/office/officeart/2005/8/layout/hierarchy1"/>
    <dgm:cxn modelId="{70924176-7A02-4A7F-AC6B-448FB5B27773}" type="presParOf" srcId="{B865AD6C-646B-40F6-B0E8-E51A6008D2D4}" destId="{C583A99B-2279-428C-885B-F529309FA156}" srcOrd="1" destOrd="0" presId="urn:microsoft.com/office/officeart/2005/8/layout/hierarchy1"/>
    <dgm:cxn modelId="{FD6551A8-9447-4DF4-85F3-543A8563213B}" type="presParOf" srcId="{C583A99B-2279-428C-885B-F529309FA156}" destId="{4A7A11F4-5447-4A5E-A292-A3C2EB163810}" srcOrd="0" destOrd="0" presId="urn:microsoft.com/office/officeart/2005/8/layout/hierarchy1"/>
    <dgm:cxn modelId="{873E78FB-B9B4-4304-BBAF-5DFD67768C5E}" type="presParOf" srcId="{4A7A11F4-5447-4A5E-A292-A3C2EB163810}" destId="{10758873-0158-45D0-9DC6-E98689895B03}" srcOrd="0" destOrd="0" presId="urn:microsoft.com/office/officeart/2005/8/layout/hierarchy1"/>
    <dgm:cxn modelId="{BD88C43D-E68A-4E7A-A13E-61DE112E45A0}" type="presParOf" srcId="{4A7A11F4-5447-4A5E-A292-A3C2EB163810}" destId="{996AA347-DC89-45CB-A983-8DCB83822F7B}" srcOrd="1" destOrd="0" presId="urn:microsoft.com/office/officeart/2005/8/layout/hierarchy1"/>
    <dgm:cxn modelId="{38FF0C39-83C8-488D-B3DD-DC6C6376621E}" type="presParOf" srcId="{C583A99B-2279-428C-885B-F529309FA156}" destId="{34C39AC9-8DE7-4D60-9EC6-155906B5616B}" srcOrd="1" destOrd="0" presId="urn:microsoft.com/office/officeart/2005/8/layout/hierarchy1"/>
    <dgm:cxn modelId="{CF90B743-7C05-4768-A2D2-EF1D0143EFFC}" type="presParOf" srcId="{34C39AC9-8DE7-4D60-9EC6-155906B5616B}" destId="{BE982B04-75C1-46BA-9BA8-53D95E764676}" srcOrd="0" destOrd="0" presId="urn:microsoft.com/office/officeart/2005/8/layout/hierarchy1"/>
    <dgm:cxn modelId="{989748F3-BFAC-4E78-B2A5-ACB450B1E7E1}" type="presParOf" srcId="{34C39AC9-8DE7-4D60-9EC6-155906B5616B}" destId="{7F54846A-22BD-4BBE-9A89-07840A1401DA}" srcOrd="1" destOrd="0" presId="urn:microsoft.com/office/officeart/2005/8/layout/hierarchy1"/>
    <dgm:cxn modelId="{3A98C0E5-AEF1-4896-AC98-20F30CD2DF19}" type="presParOf" srcId="{7F54846A-22BD-4BBE-9A89-07840A1401DA}" destId="{7BD216CD-5D3D-40E4-A3A2-C6BAB70BB83D}" srcOrd="0" destOrd="0" presId="urn:microsoft.com/office/officeart/2005/8/layout/hierarchy1"/>
    <dgm:cxn modelId="{B75F159C-7C1E-4222-A0BB-5DC4C320F057}" type="presParOf" srcId="{7BD216CD-5D3D-40E4-A3A2-C6BAB70BB83D}" destId="{B40B8CF7-1167-4C00-A6AC-EF7865731091}" srcOrd="0" destOrd="0" presId="urn:microsoft.com/office/officeart/2005/8/layout/hierarchy1"/>
    <dgm:cxn modelId="{FDF15DEE-CC1E-41A9-BB9B-40247A054210}" type="presParOf" srcId="{7BD216CD-5D3D-40E4-A3A2-C6BAB70BB83D}" destId="{C0701F30-6CEC-4999-AB91-6F6FF4887CED}" srcOrd="1" destOrd="0" presId="urn:microsoft.com/office/officeart/2005/8/layout/hierarchy1"/>
    <dgm:cxn modelId="{D1E177F6-5800-4307-BE48-C93329843197}" type="presParOf" srcId="{7F54846A-22BD-4BBE-9A89-07840A1401DA}" destId="{7E39A0A4-C5A9-4383-A0DB-823D4F2E9C0D}" srcOrd="1" destOrd="0" presId="urn:microsoft.com/office/officeart/2005/8/layout/hierarchy1"/>
    <dgm:cxn modelId="{1EAAC57F-B686-4F89-8C32-6AFEAE990937}" type="presParOf" srcId="{34C39AC9-8DE7-4D60-9EC6-155906B5616B}" destId="{053F9C1D-3823-4466-9F8B-2B33EC23A839}" srcOrd="2" destOrd="0" presId="urn:microsoft.com/office/officeart/2005/8/layout/hierarchy1"/>
    <dgm:cxn modelId="{4D2499AA-C25C-4E4E-931D-0FB6734B6021}" type="presParOf" srcId="{34C39AC9-8DE7-4D60-9EC6-155906B5616B}" destId="{CC768395-9AA1-41FF-82F6-C0769805D637}" srcOrd="3" destOrd="0" presId="urn:microsoft.com/office/officeart/2005/8/layout/hierarchy1"/>
    <dgm:cxn modelId="{A5E60D0B-C707-49AB-9B1E-BB26308ABAC8}" type="presParOf" srcId="{CC768395-9AA1-41FF-82F6-C0769805D637}" destId="{B4B2D3E0-9935-4ABE-A291-9BFB5DB715D7}" srcOrd="0" destOrd="0" presId="urn:microsoft.com/office/officeart/2005/8/layout/hierarchy1"/>
    <dgm:cxn modelId="{EF2C9DE9-A038-4251-8830-4A2D8EFA3E92}" type="presParOf" srcId="{B4B2D3E0-9935-4ABE-A291-9BFB5DB715D7}" destId="{04EE427B-850F-47CA-9308-49C7B0CE8A58}" srcOrd="0" destOrd="0" presId="urn:microsoft.com/office/officeart/2005/8/layout/hierarchy1"/>
    <dgm:cxn modelId="{9BD87390-C01D-48EA-8D59-B0898C7F62E8}" type="presParOf" srcId="{B4B2D3E0-9935-4ABE-A291-9BFB5DB715D7}" destId="{7B750D89-5A2E-4D25-96D0-9A59F303A180}" srcOrd="1" destOrd="0" presId="urn:microsoft.com/office/officeart/2005/8/layout/hierarchy1"/>
    <dgm:cxn modelId="{103F5D68-2286-4504-932F-FA82E39F9FF3}" type="presParOf" srcId="{CC768395-9AA1-41FF-82F6-C0769805D637}" destId="{B6AA50CD-E67B-46BE-8312-FFDEC314026C}" srcOrd="1" destOrd="0" presId="urn:microsoft.com/office/officeart/2005/8/layout/hierarchy1"/>
    <dgm:cxn modelId="{3009B2F5-AF7E-49D9-A614-0A7AD996CCF5}" type="presParOf" srcId="{34C39AC9-8DE7-4D60-9EC6-155906B5616B}" destId="{0A6122A8-A896-40D8-9EED-3B127BF44C78}" srcOrd="4" destOrd="0" presId="urn:microsoft.com/office/officeart/2005/8/layout/hierarchy1"/>
    <dgm:cxn modelId="{637364BB-BF0B-4279-876A-485E1F40DCEA}" type="presParOf" srcId="{34C39AC9-8DE7-4D60-9EC6-155906B5616B}" destId="{7336359E-840D-4DC3-A949-E2787CA157F7}" srcOrd="5" destOrd="0" presId="urn:microsoft.com/office/officeart/2005/8/layout/hierarchy1"/>
    <dgm:cxn modelId="{600406B0-A1E1-4A3F-BEFC-F2465756340A}" type="presParOf" srcId="{7336359E-840D-4DC3-A949-E2787CA157F7}" destId="{E71D977B-3650-46F2-A243-889880A0F813}" srcOrd="0" destOrd="0" presId="urn:microsoft.com/office/officeart/2005/8/layout/hierarchy1"/>
    <dgm:cxn modelId="{79552B1D-0D15-4C11-91AE-940B83EBD6BA}" type="presParOf" srcId="{E71D977B-3650-46F2-A243-889880A0F813}" destId="{8B987DE0-F072-405B-9CAF-07376B618E54}" srcOrd="0" destOrd="0" presId="urn:microsoft.com/office/officeart/2005/8/layout/hierarchy1"/>
    <dgm:cxn modelId="{2056E65C-22CD-4625-A17A-EC3F4FC32DC5}" type="presParOf" srcId="{E71D977B-3650-46F2-A243-889880A0F813}" destId="{B390B726-DFF1-4F43-A8F1-9238CE8AAA23}" srcOrd="1" destOrd="0" presId="urn:microsoft.com/office/officeart/2005/8/layout/hierarchy1"/>
    <dgm:cxn modelId="{B0E2AD43-C5D6-4565-9D50-AFE4B92AA5CF}" type="presParOf" srcId="{7336359E-840D-4DC3-A949-E2787CA157F7}" destId="{49929369-D4FA-4270-A8FC-D24F45430458}" srcOrd="1" destOrd="0" presId="urn:microsoft.com/office/officeart/2005/8/layout/hierarchy1"/>
    <dgm:cxn modelId="{5AA07F56-5996-4032-8F68-0557E600503D}" type="presParOf" srcId="{B97EBA8F-AED5-4751-B15B-D54657E8F10F}" destId="{5E550947-7D5C-4129-8A1C-E8F485E8CE9A}" srcOrd="2" destOrd="0" presId="urn:microsoft.com/office/officeart/2005/8/layout/hierarchy1"/>
    <dgm:cxn modelId="{97207907-2B93-483D-BC03-4DA6AAE95C64}" type="presParOf" srcId="{B97EBA8F-AED5-4751-B15B-D54657E8F10F}" destId="{8A773937-B2A7-404A-A6FB-132296042A51}" srcOrd="3" destOrd="0" presId="urn:microsoft.com/office/officeart/2005/8/layout/hierarchy1"/>
    <dgm:cxn modelId="{08CFCF20-A913-4B80-9DBF-99AEF6172D8F}" type="presParOf" srcId="{8A773937-B2A7-404A-A6FB-132296042A51}" destId="{50CC2D09-9E5E-4DF9-8C0C-7AE826F9D42B}" srcOrd="0" destOrd="0" presId="urn:microsoft.com/office/officeart/2005/8/layout/hierarchy1"/>
    <dgm:cxn modelId="{0DB65897-56BB-4FFC-9268-BFAFA1A849B3}" type="presParOf" srcId="{50CC2D09-9E5E-4DF9-8C0C-7AE826F9D42B}" destId="{D0A3EB33-45B7-48A3-BF74-55653BFA168A}" srcOrd="0" destOrd="0" presId="urn:microsoft.com/office/officeart/2005/8/layout/hierarchy1"/>
    <dgm:cxn modelId="{E6AAD0FA-0B68-4F88-846D-93D82A35385B}" type="presParOf" srcId="{50CC2D09-9E5E-4DF9-8C0C-7AE826F9D42B}" destId="{0045E956-D661-40F9-A8C9-F39968BB893A}" srcOrd="1" destOrd="0" presId="urn:microsoft.com/office/officeart/2005/8/layout/hierarchy1"/>
    <dgm:cxn modelId="{7C0A1E5B-ADD9-4302-A38E-1BCF057C77EF}" type="presParOf" srcId="{8A773937-B2A7-404A-A6FB-132296042A51}" destId="{6FE19272-11B3-442D-AB5D-F731CD5BAEC0}" srcOrd="1" destOrd="0" presId="urn:microsoft.com/office/officeart/2005/8/layout/hierarchy1"/>
    <dgm:cxn modelId="{716300E7-3198-4A38-8481-FCCEEFEC594A}" type="presParOf" srcId="{6FE19272-11B3-442D-AB5D-F731CD5BAEC0}" destId="{B857152A-C46F-4FE3-93D5-AE92F8AF1EE1}" srcOrd="0" destOrd="0" presId="urn:microsoft.com/office/officeart/2005/8/layout/hierarchy1"/>
    <dgm:cxn modelId="{D6525925-BFEA-4845-918B-43F0AEABA247}" type="presParOf" srcId="{6FE19272-11B3-442D-AB5D-F731CD5BAEC0}" destId="{1D0EFBD8-C281-45FD-B4EC-B51A5C632480}" srcOrd="1" destOrd="0" presId="urn:microsoft.com/office/officeart/2005/8/layout/hierarchy1"/>
    <dgm:cxn modelId="{78BBA3D2-0004-4D82-B380-65D125676756}" type="presParOf" srcId="{1D0EFBD8-C281-45FD-B4EC-B51A5C632480}" destId="{53A5A7ED-D91B-48B1-BC94-E93E06DAA020}" srcOrd="0" destOrd="0" presId="urn:microsoft.com/office/officeart/2005/8/layout/hierarchy1"/>
    <dgm:cxn modelId="{DB456019-7B9B-4D61-8D9C-5737673B6338}" type="presParOf" srcId="{53A5A7ED-D91B-48B1-BC94-E93E06DAA020}" destId="{EC394CCF-260E-4706-BF0C-5179523CC115}" srcOrd="0" destOrd="0" presId="urn:microsoft.com/office/officeart/2005/8/layout/hierarchy1"/>
    <dgm:cxn modelId="{C1D3A493-AC6D-430D-B6D8-06CF491B8FBA}" type="presParOf" srcId="{53A5A7ED-D91B-48B1-BC94-E93E06DAA020}" destId="{DA38756C-017E-46B9-812C-76DF13D5FCC4}" srcOrd="1" destOrd="0" presId="urn:microsoft.com/office/officeart/2005/8/layout/hierarchy1"/>
    <dgm:cxn modelId="{971ED60D-E872-4B33-A85D-5F7D90D7D017}" type="presParOf" srcId="{1D0EFBD8-C281-45FD-B4EC-B51A5C632480}" destId="{5769B0CA-2A83-4DBF-8172-BE2464859EB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8210566" y="3008598"/>
          <a:ext cx="91440" cy="351852"/>
        </a:xfrm>
        <a:custGeom>
          <a:avLst/>
          <a:gdLst/>
          <a:ahLst/>
          <a:cxnLst/>
          <a:rect l="0" t="0" r="0" b="0"/>
          <a:pathLst>
            <a:path>
              <a:moveTo>
                <a:pt x="45720" y="0"/>
              </a:moveTo>
              <a:lnTo>
                <a:pt x="4572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7516959" y="1888518"/>
          <a:ext cx="739326" cy="351852"/>
        </a:xfrm>
        <a:custGeom>
          <a:avLst/>
          <a:gdLst/>
          <a:ahLst/>
          <a:cxnLst/>
          <a:rect l="0" t="0" r="0" b="0"/>
          <a:pathLst>
            <a:path>
              <a:moveTo>
                <a:pt x="0" y="0"/>
              </a:moveTo>
              <a:lnTo>
                <a:pt x="0" y="239777"/>
              </a:lnTo>
              <a:lnTo>
                <a:pt x="739326" y="239777"/>
              </a:lnTo>
              <a:lnTo>
                <a:pt x="739326"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6777632" y="4128678"/>
          <a:ext cx="1478653" cy="351852"/>
        </a:xfrm>
        <a:custGeom>
          <a:avLst/>
          <a:gdLst/>
          <a:ahLst/>
          <a:cxnLst/>
          <a:rect l="0" t="0" r="0" b="0"/>
          <a:pathLst>
            <a:path>
              <a:moveTo>
                <a:pt x="0" y="0"/>
              </a:moveTo>
              <a:lnTo>
                <a:pt x="0" y="239777"/>
              </a:lnTo>
              <a:lnTo>
                <a:pt x="1478653" y="239777"/>
              </a:lnTo>
              <a:lnTo>
                <a:pt x="1478653"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6731912" y="4128678"/>
          <a:ext cx="91440" cy="351852"/>
        </a:xfrm>
        <a:custGeom>
          <a:avLst/>
          <a:gdLst/>
          <a:ahLst/>
          <a:cxnLst/>
          <a:rect l="0" t="0" r="0" b="0"/>
          <a:pathLst>
            <a:path>
              <a:moveTo>
                <a:pt x="45720" y="0"/>
              </a:moveTo>
              <a:lnTo>
                <a:pt x="4572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5298979" y="4128678"/>
          <a:ext cx="1478653" cy="351852"/>
        </a:xfrm>
        <a:custGeom>
          <a:avLst/>
          <a:gdLst/>
          <a:ahLst/>
          <a:cxnLst/>
          <a:rect l="0" t="0" r="0" b="0"/>
          <a:pathLst>
            <a:path>
              <a:moveTo>
                <a:pt x="1478653" y="0"/>
              </a:moveTo>
              <a:lnTo>
                <a:pt x="1478653" y="239777"/>
              </a:lnTo>
              <a:lnTo>
                <a:pt x="0" y="239777"/>
              </a:lnTo>
              <a:lnTo>
                <a:pt x="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6731912" y="3008598"/>
          <a:ext cx="91440" cy="351852"/>
        </a:xfrm>
        <a:custGeom>
          <a:avLst/>
          <a:gdLst/>
          <a:ahLst/>
          <a:cxnLst/>
          <a:rect l="0" t="0" r="0" b="0"/>
          <a:pathLst>
            <a:path>
              <a:moveTo>
                <a:pt x="45720" y="0"/>
              </a:moveTo>
              <a:lnTo>
                <a:pt x="4572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6777632" y="1888518"/>
          <a:ext cx="739326" cy="351852"/>
        </a:xfrm>
        <a:custGeom>
          <a:avLst/>
          <a:gdLst/>
          <a:ahLst/>
          <a:cxnLst/>
          <a:rect l="0" t="0" r="0" b="0"/>
          <a:pathLst>
            <a:path>
              <a:moveTo>
                <a:pt x="739326" y="0"/>
              </a:moveTo>
              <a:lnTo>
                <a:pt x="739326" y="239777"/>
              </a:lnTo>
              <a:lnTo>
                <a:pt x="0" y="239777"/>
              </a:lnTo>
              <a:lnTo>
                <a:pt x="0"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5298979" y="768438"/>
          <a:ext cx="2217980" cy="351852"/>
        </a:xfrm>
        <a:custGeom>
          <a:avLst/>
          <a:gdLst/>
          <a:ahLst/>
          <a:cxnLst/>
          <a:rect l="0" t="0" r="0" b="0"/>
          <a:pathLst>
            <a:path>
              <a:moveTo>
                <a:pt x="0" y="0"/>
              </a:moveTo>
              <a:lnTo>
                <a:pt x="0" y="239777"/>
              </a:lnTo>
              <a:lnTo>
                <a:pt x="2217980" y="239777"/>
              </a:lnTo>
              <a:lnTo>
                <a:pt x="2217980" y="351852"/>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3080998" y="1888518"/>
          <a:ext cx="2217980" cy="351852"/>
        </a:xfrm>
        <a:custGeom>
          <a:avLst/>
          <a:gdLst/>
          <a:ahLst/>
          <a:cxnLst/>
          <a:rect l="0" t="0" r="0" b="0"/>
          <a:pathLst>
            <a:path>
              <a:moveTo>
                <a:pt x="0" y="0"/>
              </a:moveTo>
              <a:lnTo>
                <a:pt x="0" y="239777"/>
              </a:lnTo>
              <a:lnTo>
                <a:pt x="2217980" y="239777"/>
              </a:lnTo>
              <a:lnTo>
                <a:pt x="2217980"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3080998" y="1888518"/>
          <a:ext cx="739326" cy="351852"/>
        </a:xfrm>
        <a:custGeom>
          <a:avLst/>
          <a:gdLst/>
          <a:ahLst/>
          <a:cxnLst/>
          <a:rect l="0" t="0" r="0" b="0"/>
          <a:pathLst>
            <a:path>
              <a:moveTo>
                <a:pt x="0" y="0"/>
              </a:moveTo>
              <a:lnTo>
                <a:pt x="0" y="239777"/>
              </a:lnTo>
              <a:lnTo>
                <a:pt x="739326" y="239777"/>
              </a:lnTo>
              <a:lnTo>
                <a:pt x="739326"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2341672" y="1888518"/>
          <a:ext cx="739326" cy="351852"/>
        </a:xfrm>
        <a:custGeom>
          <a:avLst/>
          <a:gdLst/>
          <a:ahLst/>
          <a:cxnLst/>
          <a:rect l="0" t="0" r="0" b="0"/>
          <a:pathLst>
            <a:path>
              <a:moveTo>
                <a:pt x="739326" y="0"/>
              </a:moveTo>
              <a:lnTo>
                <a:pt x="739326" y="239777"/>
              </a:lnTo>
              <a:lnTo>
                <a:pt x="0" y="239777"/>
              </a:lnTo>
              <a:lnTo>
                <a:pt x="0"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817298" y="4128678"/>
          <a:ext cx="91440" cy="351852"/>
        </a:xfrm>
        <a:custGeom>
          <a:avLst/>
          <a:gdLst/>
          <a:ahLst/>
          <a:cxnLst/>
          <a:rect l="0" t="0" r="0" b="0"/>
          <a:pathLst>
            <a:path>
              <a:moveTo>
                <a:pt x="45720" y="0"/>
              </a:moveTo>
              <a:lnTo>
                <a:pt x="4572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817298" y="3008598"/>
          <a:ext cx="91440" cy="351852"/>
        </a:xfrm>
        <a:custGeom>
          <a:avLst/>
          <a:gdLst/>
          <a:ahLst/>
          <a:cxnLst/>
          <a:rect l="0" t="0" r="0" b="0"/>
          <a:pathLst>
            <a:path>
              <a:moveTo>
                <a:pt x="45720" y="0"/>
              </a:moveTo>
              <a:lnTo>
                <a:pt x="45720" y="351852"/>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863018" y="1888518"/>
          <a:ext cx="2217980" cy="351852"/>
        </a:xfrm>
        <a:custGeom>
          <a:avLst/>
          <a:gdLst/>
          <a:ahLst/>
          <a:cxnLst/>
          <a:rect l="0" t="0" r="0" b="0"/>
          <a:pathLst>
            <a:path>
              <a:moveTo>
                <a:pt x="2217980" y="0"/>
              </a:moveTo>
              <a:lnTo>
                <a:pt x="2217980" y="239777"/>
              </a:lnTo>
              <a:lnTo>
                <a:pt x="0" y="239777"/>
              </a:lnTo>
              <a:lnTo>
                <a:pt x="0" y="351852"/>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3080998" y="768438"/>
          <a:ext cx="2217980" cy="351852"/>
        </a:xfrm>
        <a:custGeom>
          <a:avLst/>
          <a:gdLst/>
          <a:ahLst/>
          <a:cxnLst/>
          <a:rect l="0" t="0" r="0" b="0"/>
          <a:pathLst>
            <a:path>
              <a:moveTo>
                <a:pt x="2217980" y="0"/>
              </a:moveTo>
              <a:lnTo>
                <a:pt x="2217980" y="239777"/>
              </a:lnTo>
              <a:lnTo>
                <a:pt x="0" y="239777"/>
              </a:lnTo>
              <a:lnTo>
                <a:pt x="0" y="351852"/>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4694075" y="210"/>
          <a:ext cx="1209807" cy="768227"/>
        </a:xfrm>
        <a:prstGeom prst="roundRect">
          <a:avLst>
            <a:gd name="adj" fmla="val 10000"/>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4828498" y="12791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Modelos</a:t>
          </a:r>
          <a:endParaRPr lang="en-US" sz="1200" kern="1200" dirty="0"/>
        </a:p>
      </dsp:txBody>
      <dsp:txXfrm>
        <a:off x="4850999" y="150413"/>
        <a:ext cx="1164805" cy="723225"/>
      </dsp:txXfrm>
    </dsp:sp>
    <dsp:sp modelId="{05AD09AF-7A07-4DDB-9F02-1F662A342238}">
      <dsp:nvSpPr>
        <dsp:cNvPr id="0" name=""/>
        <dsp:cNvSpPr/>
      </dsp:nvSpPr>
      <dsp:spPr>
        <a:xfrm>
          <a:off x="2476095" y="1120290"/>
          <a:ext cx="1209807" cy="768227"/>
        </a:xfrm>
        <a:prstGeom prst="roundRect">
          <a:avLst>
            <a:gd name="adj" fmla="val 10000"/>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2610518" y="124799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Simple Output</a:t>
          </a:r>
          <a:endParaRPr lang="en-US" sz="1200" kern="1200" dirty="0"/>
        </a:p>
      </dsp:txBody>
      <dsp:txXfrm>
        <a:off x="2633019" y="1270493"/>
        <a:ext cx="1164805" cy="723225"/>
      </dsp:txXfrm>
    </dsp:sp>
    <dsp:sp modelId="{2E3ECA44-7A56-4852-B4D2-ECFB8D1D881F}">
      <dsp:nvSpPr>
        <dsp:cNvPr id="0" name=""/>
        <dsp:cNvSpPr/>
      </dsp:nvSpPr>
      <dsp:spPr>
        <a:xfrm>
          <a:off x="258114"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392537"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smtClean="0"/>
            <a:t>CNN 6 capas</a:t>
          </a:r>
          <a:endParaRPr lang="en-US" sz="1200" b="1" kern="1200" dirty="0"/>
        </a:p>
      </dsp:txBody>
      <dsp:txXfrm>
        <a:off x="415038" y="2390573"/>
        <a:ext cx="1164805" cy="723225"/>
      </dsp:txXfrm>
    </dsp:sp>
    <dsp:sp modelId="{FA395602-08A5-44AF-AE54-E992D5E4F6FA}">
      <dsp:nvSpPr>
        <dsp:cNvPr id="0" name=""/>
        <dsp:cNvSpPr/>
      </dsp:nvSpPr>
      <dsp:spPr>
        <a:xfrm>
          <a:off x="258114" y="336045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392537" y="348815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C/S Data Augmentation</a:t>
          </a:r>
          <a:endParaRPr lang="en-US" sz="1200" b="1" kern="1200" dirty="0"/>
        </a:p>
      </dsp:txBody>
      <dsp:txXfrm>
        <a:off x="415038" y="3510653"/>
        <a:ext cx="1164805" cy="723225"/>
      </dsp:txXfrm>
    </dsp:sp>
    <dsp:sp modelId="{9813CA66-9E27-45E6-9795-A592C0ED674C}">
      <dsp:nvSpPr>
        <dsp:cNvPr id="0" name=""/>
        <dsp:cNvSpPr/>
      </dsp:nvSpPr>
      <dsp:spPr>
        <a:xfrm>
          <a:off x="258114" y="448053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392537" y="460823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Class Weight</a:t>
          </a:r>
          <a:endParaRPr lang="en-US" sz="1200" b="1" kern="1200" dirty="0"/>
        </a:p>
      </dsp:txBody>
      <dsp:txXfrm>
        <a:off x="415038" y="4630733"/>
        <a:ext cx="1164805" cy="723225"/>
      </dsp:txXfrm>
    </dsp:sp>
    <dsp:sp modelId="{81772E37-6D4D-4D4A-B96C-B93332236612}">
      <dsp:nvSpPr>
        <dsp:cNvPr id="0" name=""/>
        <dsp:cNvSpPr/>
      </dsp:nvSpPr>
      <dsp:spPr>
        <a:xfrm>
          <a:off x="1736768"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1871191"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ResNet50</a:t>
          </a:r>
          <a:endParaRPr lang="en-US" sz="1200" kern="1200" dirty="0"/>
        </a:p>
      </dsp:txBody>
      <dsp:txXfrm>
        <a:off x="1893692" y="2390573"/>
        <a:ext cx="1164805" cy="723225"/>
      </dsp:txXfrm>
    </dsp:sp>
    <dsp:sp modelId="{65A47FEC-E173-4A5D-B335-966B8FD98E9F}">
      <dsp:nvSpPr>
        <dsp:cNvPr id="0" name=""/>
        <dsp:cNvSpPr/>
      </dsp:nvSpPr>
      <dsp:spPr>
        <a:xfrm>
          <a:off x="3215421"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3349845"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smtClean="0"/>
            <a:t>ResNet101</a:t>
          </a:r>
          <a:endParaRPr lang="en-US" sz="1400" b="1" kern="1200" dirty="0"/>
        </a:p>
      </dsp:txBody>
      <dsp:txXfrm>
        <a:off x="3372346" y="2390573"/>
        <a:ext cx="1164805" cy="723225"/>
      </dsp:txXfrm>
    </dsp:sp>
    <dsp:sp modelId="{FCBABAD0-475E-4408-8D34-E3D5DF10C64E}">
      <dsp:nvSpPr>
        <dsp:cNvPr id="0" name=""/>
        <dsp:cNvSpPr/>
      </dsp:nvSpPr>
      <dsp:spPr>
        <a:xfrm>
          <a:off x="4694075"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4828498"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VGG16</a:t>
          </a:r>
          <a:endParaRPr lang="en-US" sz="1200" kern="1200" dirty="0"/>
        </a:p>
      </dsp:txBody>
      <dsp:txXfrm>
        <a:off x="4850999" y="2390573"/>
        <a:ext cx="1164805" cy="723225"/>
      </dsp:txXfrm>
    </dsp:sp>
    <dsp:sp modelId="{760C6F04-2DF7-45CF-889D-B05B85CBE6E1}">
      <dsp:nvSpPr>
        <dsp:cNvPr id="0" name=""/>
        <dsp:cNvSpPr/>
      </dsp:nvSpPr>
      <dsp:spPr>
        <a:xfrm>
          <a:off x="6912055" y="1120290"/>
          <a:ext cx="1209807" cy="768227"/>
        </a:xfrm>
        <a:prstGeom prst="roundRect">
          <a:avLst>
            <a:gd name="adj" fmla="val 10000"/>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7046478" y="124799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Double Output</a:t>
          </a:r>
          <a:endParaRPr lang="en-US" sz="1200" kern="1200" dirty="0"/>
        </a:p>
      </dsp:txBody>
      <dsp:txXfrm>
        <a:off x="7068979" y="1270493"/>
        <a:ext cx="1164805" cy="723225"/>
      </dsp:txXfrm>
    </dsp:sp>
    <dsp:sp modelId="{54BEA839-D5F5-4704-A1BB-4F5699A75363}">
      <dsp:nvSpPr>
        <dsp:cNvPr id="0" name=""/>
        <dsp:cNvSpPr/>
      </dsp:nvSpPr>
      <dsp:spPr>
        <a:xfrm>
          <a:off x="6172729"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6307152"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CNN 6 </a:t>
          </a:r>
          <a:r>
            <a:rPr lang="en-US" sz="1200" b="1" kern="1200" dirty="0" err="1" smtClean="0"/>
            <a:t>capas</a:t>
          </a:r>
          <a:endParaRPr lang="en-US" sz="1200" b="1" kern="1200" dirty="0"/>
        </a:p>
      </dsp:txBody>
      <dsp:txXfrm>
        <a:off x="6329653" y="2390573"/>
        <a:ext cx="1164805" cy="723225"/>
      </dsp:txXfrm>
    </dsp:sp>
    <dsp:sp modelId="{10758873-0158-45D0-9DC6-E98689895B03}">
      <dsp:nvSpPr>
        <dsp:cNvPr id="0" name=""/>
        <dsp:cNvSpPr/>
      </dsp:nvSpPr>
      <dsp:spPr>
        <a:xfrm>
          <a:off x="6172729" y="336045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6307152" y="348815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C/S Data Augmentation</a:t>
          </a:r>
          <a:endParaRPr lang="en-US" sz="1200" b="1" kern="1200" dirty="0"/>
        </a:p>
      </dsp:txBody>
      <dsp:txXfrm>
        <a:off x="6329653" y="3510653"/>
        <a:ext cx="1164805" cy="723225"/>
      </dsp:txXfrm>
    </dsp:sp>
    <dsp:sp modelId="{B40B8CF7-1167-4C00-A6AC-EF7865731091}">
      <dsp:nvSpPr>
        <dsp:cNvPr id="0" name=""/>
        <dsp:cNvSpPr/>
      </dsp:nvSpPr>
      <dsp:spPr>
        <a:xfrm>
          <a:off x="4694075" y="448053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4828498" y="460823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C/S Class Weight</a:t>
          </a:r>
          <a:endParaRPr lang="en-US" sz="1200" kern="1200" dirty="0"/>
        </a:p>
      </dsp:txBody>
      <dsp:txXfrm>
        <a:off x="4850999" y="4630733"/>
        <a:ext cx="1164805" cy="723225"/>
      </dsp:txXfrm>
    </dsp:sp>
    <dsp:sp modelId="{04EE427B-850F-47CA-9308-49C7B0CE8A58}">
      <dsp:nvSpPr>
        <dsp:cNvPr id="0" name=""/>
        <dsp:cNvSpPr/>
      </dsp:nvSpPr>
      <dsp:spPr>
        <a:xfrm>
          <a:off x="6172729" y="448053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6307152" y="460823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err="1" smtClean="0"/>
            <a:t>Bifurcación</a:t>
          </a:r>
          <a:r>
            <a:rPr lang="en-US" sz="1400" b="1" kern="1200" dirty="0" smtClean="0"/>
            <a:t> </a:t>
          </a:r>
          <a:r>
            <a:rPr lang="en-US" sz="1400" b="1" kern="1200" dirty="0" err="1" smtClean="0"/>
            <a:t>temprana</a:t>
          </a:r>
          <a:endParaRPr lang="en-US" sz="1400" b="1" kern="1200" dirty="0"/>
        </a:p>
      </dsp:txBody>
      <dsp:txXfrm>
        <a:off x="6329653" y="4630733"/>
        <a:ext cx="1164805" cy="723225"/>
      </dsp:txXfrm>
    </dsp:sp>
    <dsp:sp modelId="{8B987DE0-F072-405B-9CAF-07376B618E54}">
      <dsp:nvSpPr>
        <dsp:cNvPr id="0" name=""/>
        <dsp:cNvSpPr/>
      </dsp:nvSpPr>
      <dsp:spPr>
        <a:xfrm>
          <a:off x="7651382" y="448053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7785805" y="460823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err="1" smtClean="0"/>
            <a:t>Bifurcación</a:t>
          </a:r>
          <a:r>
            <a:rPr lang="en-US" sz="1400" b="1" kern="1200" dirty="0" smtClean="0"/>
            <a:t> </a:t>
          </a:r>
          <a:r>
            <a:rPr lang="en-US" sz="1400" b="1" kern="1200" dirty="0" err="1" smtClean="0"/>
            <a:t>tardía</a:t>
          </a:r>
          <a:endParaRPr lang="en-US" sz="1400" b="1" kern="1200" dirty="0"/>
        </a:p>
      </dsp:txBody>
      <dsp:txXfrm>
        <a:off x="7808306" y="4630733"/>
        <a:ext cx="1164805" cy="723225"/>
      </dsp:txXfrm>
    </dsp:sp>
    <dsp:sp modelId="{D0A3EB33-45B7-48A3-BF74-55653BFA168A}">
      <dsp:nvSpPr>
        <dsp:cNvPr id="0" name=""/>
        <dsp:cNvSpPr/>
      </dsp:nvSpPr>
      <dsp:spPr>
        <a:xfrm>
          <a:off x="7651382" y="2240370"/>
          <a:ext cx="1209807" cy="768227"/>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7785805" y="236807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smtClean="0"/>
            <a:t>ResNet101</a:t>
          </a:r>
          <a:endParaRPr lang="en-US" sz="1400" b="1" kern="1200" dirty="0"/>
        </a:p>
      </dsp:txBody>
      <dsp:txXfrm>
        <a:off x="7808306" y="2390573"/>
        <a:ext cx="1164805" cy="723225"/>
      </dsp:txXfrm>
    </dsp:sp>
    <dsp:sp modelId="{EC394CCF-260E-4706-BF0C-5179523CC115}">
      <dsp:nvSpPr>
        <dsp:cNvPr id="0" name=""/>
        <dsp:cNvSpPr/>
      </dsp:nvSpPr>
      <dsp:spPr>
        <a:xfrm>
          <a:off x="7651382" y="3360450"/>
          <a:ext cx="1209807" cy="76822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7785805" y="3488152"/>
          <a:ext cx="1209807" cy="7682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Data Augmentation</a:t>
          </a:r>
          <a:endParaRPr lang="en-US" sz="1200" b="1" kern="1200" dirty="0"/>
        </a:p>
      </dsp:txBody>
      <dsp:txXfrm>
        <a:off x="7808306" y="3510653"/>
        <a:ext cx="1164805" cy="7232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ECD2-D4F8-440F-A387-ACB9B4FE2756}">
      <dsp:nvSpPr>
        <dsp:cNvPr id="0" name=""/>
        <dsp:cNvSpPr/>
      </dsp:nvSpPr>
      <dsp:spPr>
        <a:xfrm>
          <a:off x="0" y="177893"/>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s-ES" sz="900" b="0" i="0" kern="1200" dirty="0" smtClean="0"/>
            <a:t>631,845</a:t>
          </a:r>
          <a:endParaRPr lang="en-US" sz="900" kern="1200" dirty="0"/>
        </a:p>
      </dsp:txBody>
      <dsp:txXfrm>
        <a:off x="0" y="177893"/>
        <a:ext cx="1798007" cy="382725"/>
      </dsp:txXfrm>
    </dsp:sp>
    <dsp:sp modelId="{6524D1C5-5234-45D1-A3F1-F6E4D3020D24}">
      <dsp:nvSpPr>
        <dsp:cNvPr id="0" name=""/>
        <dsp:cNvSpPr/>
      </dsp:nvSpPr>
      <dsp:spPr>
        <a:xfrm>
          <a:off x="89900" y="45053"/>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58022"/>
        <a:ext cx="1232666" cy="239742"/>
      </dsp:txXfrm>
    </dsp:sp>
    <dsp:sp modelId="{D206BDF5-B6C2-49EB-AF97-D4798AF0073B}">
      <dsp:nvSpPr>
        <dsp:cNvPr id="0" name=""/>
        <dsp:cNvSpPr/>
      </dsp:nvSpPr>
      <dsp:spPr>
        <a:xfrm>
          <a:off x="0" y="736426"/>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80%</a:t>
          </a:r>
          <a:endParaRPr lang="en-US" sz="900" kern="1200" dirty="0"/>
        </a:p>
      </dsp:txBody>
      <dsp:txXfrm>
        <a:off x="0" y="736426"/>
        <a:ext cx="1798007" cy="382725"/>
      </dsp:txXfrm>
    </dsp:sp>
    <dsp:sp modelId="{D7974050-20A9-4F91-BA6E-DC453F621FBA}">
      <dsp:nvSpPr>
        <dsp:cNvPr id="0" name=""/>
        <dsp:cNvSpPr/>
      </dsp:nvSpPr>
      <dsp:spPr>
        <a:xfrm>
          <a:off x="89900" y="609218"/>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22187"/>
        <a:ext cx="1232666" cy="239742"/>
      </dsp:txXfrm>
    </dsp:sp>
    <dsp:sp modelId="{FCA1B0C6-DC88-4BB3-8408-5207C208BDD6}">
      <dsp:nvSpPr>
        <dsp:cNvPr id="0" name=""/>
        <dsp:cNvSpPr/>
      </dsp:nvSpPr>
      <dsp:spPr>
        <a:xfrm>
          <a:off x="0" y="1306223"/>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88%</a:t>
          </a:r>
          <a:endParaRPr lang="en-US" sz="900" kern="1200" dirty="0"/>
        </a:p>
      </dsp:txBody>
      <dsp:txXfrm>
        <a:off x="0" y="1306223"/>
        <a:ext cx="1798007" cy="382725"/>
      </dsp:txXfrm>
    </dsp:sp>
    <dsp:sp modelId="{DDD02895-0E8C-477F-85C3-FD0AD7C7C773}">
      <dsp:nvSpPr>
        <dsp:cNvPr id="0" name=""/>
        <dsp:cNvSpPr/>
      </dsp:nvSpPr>
      <dsp:spPr>
        <a:xfrm>
          <a:off x="89900" y="1173383"/>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186352"/>
        <a:ext cx="1232666" cy="239742"/>
      </dsp:txXfrm>
    </dsp:sp>
    <dsp:sp modelId="{D407E4DA-6B38-44EB-AD45-4C066D2BB650}">
      <dsp:nvSpPr>
        <dsp:cNvPr id="0" name=""/>
        <dsp:cNvSpPr/>
      </dsp:nvSpPr>
      <dsp:spPr>
        <a:xfrm>
          <a:off x="0" y="1870388"/>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80%</a:t>
          </a:r>
          <a:endParaRPr lang="en-US" sz="900" kern="1200" dirty="0"/>
        </a:p>
      </dsp:txBody>
      <dsp:txXfrm>
        <a:off x="0" y="1870388"/>
        <a:ext cx="1798007" cy="382725"/>
      </dsp:txXfrm>
    </dsp:sp>
    <dsp:sp modelId="{7A29B8A5-4FBB-43DB-A3A7-13D50760D832}">
      <dsp:nvSpPr>
        <dsp:cNvPr id="0" name=""/>
        <dsp:cNvSpPr/>
      </dsp:nvSpPr>
      <dsp:spPr>
        <a:xfrm>
          <a:off x="89900" y="1737548"/>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50517"/>
        <a:ext cx="1232666" cy="239742"/>
      </dsp:txXfrm>
    </dsp:sp>
    <dsp:sp modelId="{F2FE0D01-5751-478D-863C-7612855B4B75}">
      <dsp:nvSpPr>
        <dsp:cNvPr id="0" name=""/>
        <dsp:cNvSpPr/>
      </dsp:nvSpPr>
      <dsp:spPr>
        <a:xfrm>
          <a:off x="0" y="2434553"/>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82%</a:t>
          </a:r>
          <a:endParaRPr lang="en-US" sz="900" kern="1200" dirty="0"/>
        </a:p>
      </dsp:txBody>
      <dsp:txXfrm>
        <a:off x="0" y="2434553"/>
        <a:ext cx="1798007" cy="382725"/>
      </dsp:txXfrm>
    </dsp:sp>
    <dsp:sp modelId="{4D617087-6F93-47B2-8E3F-685358E03E89}">
      <dsp:nvSpPr>
        <dsp:cNvPr id="0" name=""/>
        <dsp:cNvSpPr/>
      </dsp:nvSpPr>
      <dsp:spPr>
        <a:xfrm>
          <a:off x="89900" y="2301713"/>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14682"/>
        <a:ext cx="1232666" cy="2397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ECD2-D4F8-440F-A387-ACB9B4FE2756}">
      <dsp:nvSpPr>
        <dsp:cNvPr id="0" name=""/>
        <dsp:cNvSpPr/>
      </dsp:nvSpPr>
      <dsp:spPr>
        <a:xfrm>
          <a:off x="0" y="177893"/>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s-ES" sz="900" b="0" i="0" kern="1200" dirty="0" smtClean="0"/>
            <a:t>613,349</a:t>
          </a:r>
          <a:endParaRPr lang="en-US" sz="900" kern="1200" dirty="0"/>
        </a:p>
      </dsp:txBody>
      <dsp:txXfrm>
        <a:off x="0" y="177893"/>
        <a:ext cx="1798007" cy="382725"/>
      </dsp:txXfrm>
    </dsp:sp>
    <dsp:sp modelId="{6524D1C5-5234-45D1-A3F1-F6E4D3020D24}">
      <dsp:nvSpPr>
        <dsp:cNvPr id="0" name=""/>
        <dsp:cNvSpPr/>
      </dsp:nvSpPr>
      <dsp:spPr>
        <a:xfrm>
          <a:off x="89900" y="45053"/>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58022"/>
        <a:ext cx="1232666" cy="239742"/>
      </dsp:txXfrm>
    </dsp:sp>
    <dsp:sp modelId="{D206BDF5-B6C2-49EB-AF97-D4798AF0073B}">
      <dsp:nvSpPr>
        <dsp:cNvPr id="0" name=""/>
        <dsp:cNvSpPr/>
      </dsp:nvSpPr>
      <dsp:spPr>
        <a:xfrm>
          <a:off x="0" y="736426"/>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82%</a:t>
          </a:r>
          <a:endParaRPr lang="en-US" sz="900" kern="1200" dirty="0"/>
        </a:p>
      </dsp:txBody>
      <dsp:txXfrm>
        <a:off x="0" y="736426"/>
        <a:ext cx="1798007" cy="382725"/>
      </dsp:txXfrm>
    </dsp:sp>
    <dsp:sp modelId="{D7974050-20A9-4F91-BA6E-DC453F621FBA}">
      <dsp:nvSpPr>
        <dsp:cNvPr id="0" name=""/>
        <dsp:cNvSpPr/>
      </dsp:nvSpPr>
      <dsp:spPr>
        <a:xfrm>
          <a:off x="89900" y="609218"/>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22187"/>
        <a:ext cx="1232666" cy="239742"/>
      </dsp:txXfrm>
    </dsp:sp>
    <dsp:sp modelId="{FCA1B0C6-DC88-4BB3-8408-5207C208BDD6}">
      <dsp:nvSpPr>
        <dsp:cNvPr id="0" name=""/>
        <dsp:cNvSpPr/>
      </dsp:nvSpPr>
      <dsp:spPr>
        <a:xfrm>
          <a:off x="0" y="1306223"/>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90%</a:t>
          </a:r>
          <a:endParaRPr lang="en-US" sz="900" kern="1200" dirty="0"/>
        </a:p>
      </dsp:txBody>
      <dsp:txXfrm>
        <a:off x="0" y="1306223"/>
        <a:ext cx="1798007" cy="382725"/>
      </dsp:txXfrm>
    </dsp:sp>
    <dsp:sp modelId="{DDD02895-0E8C-477F-85C3-FD0AD7C7C773}">
      <dsp:nvSpPr>
        <dsp:cNvPr id="0" name=""/>
        <dsp:cNvSpPr/>
      </dsp:nvSpPr>
      <dsp:spPr>
        <a:xfrm>
          <a:off x="89900" y="1173383"/>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186352"/>
        <a:ext cx="1232666" cy="239742"/>
      </dsp:txXfrm>
    </dsp:sp>
    <dsp:sp modelId="{D407E4DA-6B38-44EB-AD45-4C066D2BB650}">
      <dsp:nvSpPr>
        <dsp:cNvPr id="0" name=""/>
        <dsp:cNvSpPr/>
      </dsp:nvSpPr>
      <dsp:spPr>
        <a:xfrm>
          <a:off x="0" y="1870388"/>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82%</a:t>
          </a:r>
          <a:endParaRPr lang="en-US" sz="900" kern="1200" dirty="0"/>
        </a:p>
      </dsp:txBody>
      <dsp:txXfrm>
        <a:off x="0" y="1870388"/>
        <a:ext cx="1798007" cy="382725"/>
      </dsp:txXfrm>
    </dsp:sp>
    <dsp:sp modelId="{7A29B8A5-4FBB-43DB-A3A7-13D50760D832}">
      <dsp:nvSpPr>
        <dsp:cNvPr id="0" name=""/>
        <dsp:cNvSpPr/>
      </dsp:nvSpPr>
      <dsp:spPr>
        <a:xfrm>
          <a:off x="89900" y="1737548"/>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50517"/>
        <a:ext cx="1232666" cy="239742"/>
      </dsp:txXfrm>
    </dsp:sp>
    <dsp:sp modelId="{F2FE0D01-5751-478D-863C-7612855B4B75}">
      <dsp:nvSpPr>
        <dsp:cNvPr id="0" name=""/>
        <dsp:cNvSpPr/>
      </dsp:nvSpPr>
      <dsp:spPr>
        <a:xfrm>
          <a:off x="0" y="2434553"/>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85%</a:t>
          </a:r>
          <a:endParaRPr lang="en-US" sz="900" kern="1200" dirty="0"/>
        </a:p>
      </dsp:txBody>
      <dsp:txXfrm>
        <a:off x="0" y="2434553"/>
        <a:ext cx="1798007" cy="382725"/>
      </dsp:txXfrm>
    </dsp:sp>
    <dsp:sp modelId="{4D617087-6F93-47B2-8E3F-685358E03E89}">
      <dsp:nvSpPr>
        <dsp:cNvPr id="0" name=""/>
        <dsp:cNvSpPr/>
      </dsp:nvSpPr>
      <dsp:spPr>
        <a:xfrm>
          <a:off x="89900" y="2301713"/>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14682"/>
        <a:ext cx="1232666" cy="2397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accent4">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accent4">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accent4">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ECD2-D4F8-440F-A387-ACB9B4FE2756}">
      <dsp:nvSpPr>
        <dsp:cNvPr id="0" name=""/>
        <dsp:cNvSpPr/>
      </dsp:nvSpPr>
      <dsp:spPr>
        <a:xfrm>
          <a:off x="0" y="177893"/>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s-ES" sz="900" b="0" i="0" kern="1200" dirty="0" smtClean="0"/>
            <a:t>11,048,485</a:t>
          </a:r>
          <a:endParaRPr lang="en-US" sz="900" kern="1200" dirty="0"/>
        </a:p>
      </dsp:txBody>
      <dsp:txXfrm>
        <a:off x="0" y="177893"/>
        <a:ext cx="1798007" cy="382725"/>
      </dsp:txXfrm>
    </dsp:sp>
    <dsp:sp modelId="{6524D1C5-5234-45D1-A3F1-F6E4D3020D24}">
      <dsp:nvSpPr>
        <dsp:cNvPr id="0" name=""/>
        <dsp:cNvSpPr/>
      </dsp:nvSpPr>
      <dsp:spPr>
        <a:xfrm>
          <a:off x="89900" y="45053"/>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58022"/>
        <a:ext cx="1232666" cy="239742"/>
      </dsp:txXfrm>
    </dsp:sp>
    <dsp:sp modelId="{D206BDF5-B6C2-49EB-AF97-D4798AF0073B}">
      <dsp:nvSpPr>
        <dsp:cNvPr id="0" name=""/>
        <dsp:cNvSpPr/>
      </dsp:nvSpPr>
      <dsp:spPr>
        <a:xfrm>
          <a:off x="0" y="736426"/>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95,8%</a:t>
          </a:r>
          <a:endParaRPr lang="en-US" sz="900" kern="1200" dirty="0"/>
        </a:p>
      </dsp:txBody>
      <dsp:txXfrm>
        <a:off x="0" y="736426"/>
        <a:ext cx="1798007" cy="382725"/>
      </dsp:txXfrm>
    </dsp:sp>
    <dsp:sp modelId="{D7974050-20A9-4F91-BA6E-DC453F621FBA}">
      <dsp:nvSpPr>
        <dsp:cNvPr id="0" name=""/>
        <dsp:cNvSpPr/>
      </dsp:nvSpPr>
      <dsp:spPr>
        <a:xfrm>
          <a:off x="89900" y="609218"/>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22187"/>
        <a:ext cx="1232666" cy="239742"/>
      </dsp:txXfrm>
    </dsp:sp>
    <dsp:sp modelId="{FCA1B0C6-DC88-4BB3-8408-5207C208BDD6}">
      <dsp:nvSpPr>
        <dsp:cNvPr id="0" name=""/>
        <dsp:cNvSpPr/>
      </dsp:nvSpPr>
      <dsp:spPr>
        <a:xfrm>
          <a:off x="0" y="1306223"/>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97,1%</a:t>
          </a:r>
          <a:endParaRPr lang="en-US" sz="900" kern="1200" dirty="0"/>
        </a:p>
      </dsp:txBody>
      <dsp:txXfrm>
        <a:off x="0" y="1306223"/>
        <a:ext cx="1798007" cy="382725"/>
      </dsp:txXfrm>
    </dsp:sp>
    <dsp:sp modelId="{DDD02895-0E8C-477F-85C3-FD0AD7C7C773}">
      <dsp:nvSpPr>
        <dsp:cNvPr id="0" name=""/>
        <dsp:cNvSpPr/>
      </dsp:nvSpPr>
      <dsp:spPr>
        <a:xfrm>
          <a:off x="89900" y="1173383"/>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186352"/>
        <a:ext cx="1232666" cy="239742"/>
      </dsp:txXfrm>
    </dsp:sp>
    <dsp:sp modelId="{D407E4DA-6B38-44EB-AD45-4C066D2BB650}">
      <dsp:nvSpPr>
        <dsp:cNvPr id="0" name=""/>
        <dsp:cNvSpPr/>
      </dsp:nvSpPr>
      <dsp:spPr>
        <a:xfrm>
          <a:off x="0" y="1870388"/>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96,3%</a:t>
          </a:r>
          <a:endParaRPr lang="en-US" sz="900" kern="1200" dirty="0"/>
        </a:p>
      </dsp:txBody>
      <dsp:txXfrm>
        <a:off x="0" y="1870388"/>
        <a:ext cx="1798007" cy="382725"/>
      </dsp:txXfrm>
    </dsp:sp>
    <dsp:sp modelId="{7A29B8A5-4FBB-43DB-A3A7-13D50760D832}">
      <dsp:nvSpPr>
        <dsp:cNvPr id="0" name=""/>
        <dsp:cNvSpPr/>
      </dsp:nvSpPr>
      <dsp:spPr>
        <a:xfrm>
          <a:off x="89900" y="1737548"/>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50517"/>
        <a:ext cx="1232666" cy="239742"/>
      </dsp:txXfrm>
    </dsp:sp>
    <dsp:sp modelId="{F2FE0D01-5751-478D-863C-7612855B4B75}">
      <dsp:nvSpPr>
        <dsp:cNvPr id="0" name=""/>
        <dsp:cNvSpPr/>
      </dsp:nvSpPr>
      <dsp:spPr>
        <a:xfrm>
          <a:off x="0" y="2434553"/>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96%</a:t>
          </a:r>
          <a:endParaRPr lang="en-US" sz="900" kern="1200" dirty="0"/>
        </a:p>
      </dsp:txBody>
      <dsp:txXfrm>
        <a:off x="0" y="2434553"/>
        <a:ext cx="1798007" cy="382725"/>
      </dsp:txXfrm>
    </dsp:sp>
    <dsp:sp modelId="{4D617087-6F93-47B2-8E3F-685358E03E89}">
      <dsp:nvSpPr>
        <dsp:cNvPr id="0" name=""/>
        <dsp:cNvSpPr/>
      </dsp:nvSpPr>
      <dsp:spPr>
        <a:xfrm>
          <a:off x="89900" y="2301713"/>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14682"/>
        <a:ext cx="1232666" cy="239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CC24-CD79-41F1-AA73-862DAF48C689}">
      <dsp:nvSpPr>
        <dsp:cNvPr id="0" name=""/>
        <dsp:cNvSpPr/>
      </dsp:nvSpPr>
      <dsp:spPr>
        <a:xfrm>
          <a:off x="0" y="210945"/>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3,472,615</a:t>
          </a:r>
          <a:endParaRPr lang="en-US" sz="900" kern="1200" dirty="0"/>
        </a:p>
      </dsp:txBody>
      <dsp:txXfrm>
        <a:off x="0" y="210945"/>
        <a:ext cx="1798007" cy="382725"/>
      </dsp:txXfrm>
    </dsp:sp>
    <dsp:sp modelId="{B6B01846-C546-4BDD-844B-32169B89021C}">
      <dsp:nvSpPr>
        <dsp:cNvPr id="0" name=""/>
        <dsp:cNvSpPr/>
      </dsp:nvSpPr>
      <dsp:spPr>
        <a:xfrm>
          <a:off x="89900" y="78105"/>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91074"/>
        <a:ext cx="1232666" cy="239742"/>
      </dsp:txXfrm>
    </dsp:sp>
    <dsp:sp modelId="{D206BDF5-B6C2-49EB-AF97-D4798AF0073B}">
      <dsp:nvSpPr>
        <dsp:cNvPr id="0" name=""/>
        <dsp:cNvSpPr/>
      </dsp:nvSpPr>
      <dsp:spPr>
        <a:xfrm>
          <a:off x="0" y="769478"/>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74%</a:t>
          </a:r>
          <a:endParaRPr lang="en-US" sz="900" kern="1200" dirty="0"/>
        </a:p>
      </dsp:txBody>
      <dsp:txXfrm>
        <a:off x="0" y="769478"/>
        <a:ext cx="1798007" cy="382725"/>
      </dsp:txXfrm>
    </dsp:sp>
    <dsp:sp modelId="{D7974050-20A9-4F91-BA6E-DC453F621FBA}">
      <dsp:nvSpPr>
        <dsp:cNvPr id="0" name=""/>
        <dsp:cNvSpPr/>
      </dsp:nvSpPr>
      <dsp:spPr>
        <a:xfrm>
          <a:off x="89900" y="642270"/>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55239"/>
        <a:ext cx="1232666" cy="239742"/>
      </dsp:txXfrm>
    </dsp:sp>
    <dsp:sp modelId="{FCA1B0C6-DC88-4BB3-8408-5207C208BDD6}">
      <dsp:nvSpPr>
        <dsp:cNvPr id="0" name=""/>
        <dsp:cNvSpPr/>
      </dsp:nvSpPr>
      <dsp:spPr>
        <a:xfrm>
          <a:off x="0" y="1339275"/>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82,2%</a:t>
          </a:r>
          <a:endParaRPr lang="en-US" sz="900" kern="1200" dirty="0"/>
        </a:p>
      </dsp:txBody>
      <dsp:txXfrm>
        <a:off x="0" y="1339275"/>
        <a:ext cx="1798007" cy="382725"/>
      </dsp:txXfrm>
    </dsp:sp>
    <dsp:sp modelId="{DDD02895-0E8C-477F-85C3-FD0AD7C7C773}">
      <dsp:nvSpPr>
        <dsp:cNvPr id="0" name=""/>
        <dsp:cNvSpPr/>
      </dsp:nvSpPr>
      <dsp:spPr>
        <a:xfrm>
          <a:off x="89900" y="1206435"/>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219404"/>
        <a:ext cx="1232666" cy="239742"/>
      </dsp:txXfrm>
    </dsp:sp>
    <dsp:sp modelId="{D407E4DA-6B38-44EB-AD45-4C066D2BB650}">
      <dsp:nvSpPr>
        <dsp:cNvPr id="0" name=""/>
        <dsp:cNvSpPr/>
      </dsp:nvSpPr>
      <dsp:spPr>
        <a:xfrm>
          <a:off x="0" y="1903441"/>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80,2%</a:t>
          </a:r>
          <a:endParaRPr lang="en-US" sz="900" kern="1200" dirty="0"/>
        </a:p>
      </dsp:txBody>
      <dsp:txXfrm>
        <a:off x="0" y="1903441"/>
        <a:ext cx="1798007" cy="382725"/>
      </dsp:txXfrm>
    </dsp:sp>
    <dsp:sp modelId="{7A29B8A5-4FBB-43DB-A3A7-13D50760D832}">
      <dsp:nvSpPr>
        <dsp:cNvPr id="0" name=""/>
        <dsp:cNvSpPr/>
      </dsp:nvSpPr>
      <dsp:spPr>
        <a:xfrm>
          <a:off x="89900" y="1770601"/>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83570"/>
        <a:ext cx="1232666" cy="239742"/>
      </dsp:txXfrm>
    </dsp:sp>
    <dsp:sp modelId="{F2FE0D01-5751-478D-863C-7612855B4B75}">
      <dsp:nvSpPr>
        <dsp:cNvPr id="0" name=""/>
        <dsp:cNvSpPr/>
      </dsp:nvSpPr>
      <dsp:spPr>
        <a:xfrm>
          <a:off x="0" y="2467606"/>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79%</a:t>
          </a:r>
          <a:endParaRPr lang="en-US" sz="900" kern="1200" dirty="0"/>
        </a:p>
      </dsp:txBody>
      <dsp:txXfrm>
        <a:off x="0" y="2467606"/>
        <a:ext cx="1798007" cy="382725"/>
      </dsp:txXfrm>
    </dsp:sp>
    <dsp:sp modelId="{4D617087-6F93-47B2-8E3F-685358E03E89}">
      <dsp:nvSpPr>
        <dsp:cNvPr id="0" name=""/>
        <dsp:cNvSpPr/>
      </dsp:nvSpPr>
      <dsp:spPr>
        <a:xfrm>
          <a:off x="89900" y="2334766"/>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47735"/>
        <a:ext cx="1232666" cy="23974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accent4">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ECD2-D4F8-440F-A387-ACB9B4FE2756}">
      <dsp:nvSpPr>
        <dsp:cNvPr id="0" name=""/>
        <dsp:cNvSpPr/>
      </dsp:nvSpPr>
      <dsp:spPr>
        <a:xfrm>
          <a:off x="0" y="177893"/>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s-ES" sz="900" b="0" i="0" kern="1200" dirty="0" smtClean="0"/>
            <a:t>11,048,485</a:t>
          </a:r>
          <a:endParaRPr lang="en-US" sz="900" kern="1200" dirty="0"/>
        </a:p>
      </dsp:txBody>
      <dsp:txXfrm>
        <a:off x="0" y="177893"/>
        <a:ext cx="1798007" cy="382725"/>
      </dsp:txXfrm>
    </dsp:sp>
    <dsp:sp modelId="{6524D1C5-5234-45D1-A3F1-F6E4D3020D24}">
      <dsp:nvSpPr>
        <dsp:cNvPr id="0" name=""/>
        <dsp:cNvSpPr/>
      </dsp:nvSpPr>
      <dsp:spPr>
        <a:xfrm>
          <a:off x="89900" y="45053"/>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58022"/>
        <a:ext cx="1232666" cy="239742"/>
      </dsp:txXfrm>
    </dsp:sp>
    <dsp:sp modelId="{D206BDF5-B6C2-49EB-AF97-D4798AF0073B}">
      <dsp:nvSpPr>
        <dsp:cNvPr id="0" name=""/>
        <dsp:cNvSpPr/>
      </dsp:nvSpPr>
      <dsp:spPr>
        <a:xfrm>
          <a:off x="0" y="736426"/>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95,8%</a:t>
          </a:r>
          <a:endParaRPr lang="en-US" sz="900" kern="1200" dirty="0"/>
        </a:p>
      </dsp:txBody>
      <dsp:txXfrm>
        <a:off x="0" y="736426"/>
        <a:ext cx="1798007" cy="382725"/>
      </dsp:txXfrm>
    </dsp:sp>
    <dsp:sp modelId="{D7974050-20A9-4F91-BA6E-DC453F621FBA}">
      <dsp:nvSpPr>
        <dsp:cNvPr id="0" name=""/>
        <dsp:cNvSpPr/>
      </dsp:nvSpPr>
      <dsp:spPr>
        <a:xfrm>
          <a:off x="89900" y="609218"/>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22187"/>
        <a:ext cx="1232666" cy="239742"/>
      </dsp:txXfrm>
    </dsp:sp>
    <dsp:sp modelId="{FCA1B0C6-DC88-4BB3-8408-5207C208BDD6}">
      <dsp:nvSpPr>
        <dsp:cNvPr id="0" name=""/>
        <dsp:cNvSpPr/>
      </dsp:nvSpPr>
      <dsp:spPr>
        <a:xfrm>
          <a:off x="0" y="1306223"/>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97,1%</a:t>
          </a:r>
          <a:endParaRPr lang="en-US" sz="900" kern="1200" dirty="0"/>
        </a:p>
      </dsp:txBody>
      <dsp:txXfrm>
        <a:off x="0" y="1306223"/>
        <a:ext cx="1798007" cy="382725"/>
      </dsp:txXfrm>
    </dsp:sp>
    <dsp:sp modelId="{DDD02895-0E8C-477F-85C3-FD0AD7C7C773}">
      <dsp:nvSpPr>
        <dsp:cNvPr id="0" name=""/>
        <dsp:cNvSpPr/>
      </dsp:nvSpPr>
      <dsp:spPr>
        <a:xfrm>
          <a:off x="89900" y="1173383"/>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186352"/>
        <a:ext cx="1232666" cy="239742"/>
      </dsp:txXfrm>
    </dsp:sp>
    <dsp:sp modelId="{D407E4DA-6B38-44EB-AD45-4C066D2BB650}">
      <dsp:nvSpPr>
        <dsp:cNvPr id="0" name=""/>
        <dsp:cNvSpPr/>
      </dsp:nvSpPr>
      <dsp:spPr>
        <a:xfrm>
          <a:off x="0" y="1870388"/>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96,3%</a:t>
          </a:r>
          <a:endParaRPr lang="en-US" sz="900" kern="1200" dirty="0"/>
        </a:p>
      </dsp:txBody>
      <dsp:txXfrm>
        <a:off x="0" y="1870388"/>
        <a:ext cx="1798007" cy="382725"/>
      </dsp:txXfrm>
    </dsp:sp>
    <dsp:sp modelId="{7A29B8A5-4FBB-43DB-A3A7-13D50760D832}">
      <dsp:nvSpPr>
        <dsp:cNvPr id="0" name=""/>
        <dsp:cNvSpPr/>
      </dsp:nvSpPr>
      <dsp:spPr>
        <a:xfrm>
          <a:off x="89900" y="1737548"/>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50517"/>
        <a:ext cx="1232666" cy="239742"/>
      </dsp:txXfrm>
    </dsp:sp>
    <dsp:sp modelId="{F2FE0D01-5751-478D-863C-7612855B4B75}">
      <dsp:nvSpPr>
        <dsp:cNvPr id="0" name=""/>
        <dsp:cNvSpPr/>
      </dsp:nvSpPr>
      <dsp:spPr>
        <a:xfrm>
          <a:off x="0" y="2434553"/>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96%</a:t>
          </a:r>
          <a:endParaRPr lang="en-US" sz="900" kern="1200" dirty="0"/>
        </a:p>
      </dsp:txBody>
      <dsp:txXfrm>
        <a:off x="0" y="2434553"/>
        <a:ext cx="1798007" cy="382725"/>
      </dsp:txXfrm>
    </dsp:sp>
    <dsp:sp modelId="{4D617087-6F93-47B2-8E3F-685358E03E89}">
      <dsp:nvSpPr>
        <dsp:cNvPr id="0" name=""/>
        <dsp:cNvSpPr/>
      </dsp:nvSpPr>
      <dsp:spPr>
        <a:xfrm>
          <a:off x="89900" y="2301713"/>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14682"/>
        <a:ext cx="1232666" cy="239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accent4">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accent3">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7737C-1A61-4B20-A0FF-2AB38D18DC1C}">
      <dsp:nvSpPr>
        <dsp:cNvPr id="0" name=""/>
        <dsp:cNvSpPr/>
      </dsp:nvSpPr>
      <dsp:spPr>
        <a:xfrm>
          <a:off x="0" y="177893"/>
          <a:ext cx="1798007" cy="382725"/>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s-ES" sz="900" b="0" i="0" kern="1200" smtClean="0"/>
            <a:t>1,069,095</a:t>
          </a:r>
          <a:endParaRPr lang="en-US" sz="900" kern="1200" dirty="0"/>
        </a:p>
      </dsp:txBody>
      <dsp:txXfrm>
        <a:off x="0" y="177893"/>
        <a:ext cx="1798007" cy="382725"/>
      </dsp:txXfrm>
    </dsp:sp>
    <dsp:sp modelId="{B689D3EE-CC62-4A9F-B125-94E04BD99B6F}">
      <dsp:nvSpPr>
        <dsp:cNvPr id="0" name=""/>
        <dsp:cNvSpPr/>
      </dsp:nvSpPr>
      <dsp:spPr>
        <a:xfrm>
          <a:off x="89900" y="45053"/>
          <a:ext cx="1258604" cy="26568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Trained </a:t>
          </a:r>
          <a:r>
            <a:rPr lang="en-US" sz="900" kern="1200" dirty="0" err="1" smtClean="0"/>
            <a:t>Params</a:t>
          </a:r>
          <a:endParaRPr lang="en-US" sz="900" kern="1200" dirty="0"/>
        </a:p>
      </dsp:txBody>
      <dsp:txXfrm>
        <a:off x="102869" y="58022"/>
        <a:ext cx="1232666" cy="239742"/>
      </dsp:txXfrm>
    </dsp:sp>
    <dsp:sp modelId="{D206BDF5-B6C2-49EB-AF97-D4798AF0073B}">
      <dsp:nvSpPr>
        <dsp:cNvPr id="0" name=""/>
        <dsp:cNvSpPr/>
      </dsp:nvSpPr>
      <dsp:spPr>
        <a:xfrm>
          <a:off x="0" y="736426"/>
          <a:ext cx="1798007" cy="382725"/>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93,8%</a:t>
          </a:r>
          <a:endParaRPr lang="en-US" sz="900" kern="1200" dirty="0"/>
        </a:p>
      </dsp:txBody>
      <dsp:txXfrm>
        <a:off x="0" y="736426"/>
        <a:ext cx="1798007" cy="382725"/>
      </dsp:txXfrm>
    </dsp:sp>
    <dsp:sp modelId="{D7974050-20A9-4F91-BA6E-DC453F621FBA}">
      <dsp:nvSpPr>
        <dsp:cNvPr id="0" name=""/>
        <dsp:cNvSpPr/>
      </dsp:nvSpPr>
      <dsp:spPr>
        <a:xfrm>
          <a:off x="89900" y="609218"/>
          <a:ext cx="1258604" cy="265680"/>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Accuracy</a:t>
          </a:r>
          <a:endParaRPr lang="en-US" sz="900" kern="1200" dirty="0"/>
        </a:p>
      </dsp:txBody>
      <dsp:txXfrm>
        <a:off x="102869" y="622187"/>
        <a:ext cx="1232666" cy="239742"/>
      </dsp:txXfrm>
    </dsp:sp>
    <dsp:sp modelId="{FCA1B0C6-DC88-4BB3-8408-5207C208BDD6}">
      <dsp:nvSpPr>
        <dsp:cNvPr id="0" name=""/>
        <dsp:cNvSpPr/>
      </dsp:nvSpPr>
      <dsp:spPr>
        <a:xfrm>
          <a:off x="0" y="1306223"/>
          <a:ext cx="1798007" cy="382725"/>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94,1%</a:t>
          </a:r>
          <a:endParaRPr lang="en-US" sz="900" kern="1200" dirty="0"/>
        </a:p>
      </dsp:txBody>
      <dsp:txXfrm>
        <a:off x="0" y="1306223"/>
        <a:ext cx="1798007" cy="382725"/>
      </dsp:txXfrm>
    </dsp:sp>
    <dsp:sp modelId="{DDD02895-0E8C-477F-85C3-FD0AD7C7C773}">
      <dsp:nvSpPr>
        <dsp:cNvPr id="0" name=""/>
        <dsp:cNvSpPr/>
      </dsp:nvSpPr>
      <dsp:spPr>
        <a:xfrm>
          <a:off x="89900" y="1173383"/>
          <a:ext cx="1258604" cy="26568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Precision (</a:t>
          </a:r>
          <a:r>
            <a:rPr lang="en-US" sz="900" kern="1200" dirty="0" err="1" smtClean="0"/>
            <a:t>wa</a:t>
          </a:r>
          <a:r>
            <a:rPr lang="en-US" sz="900" kern="1200" dirty="0" smtClean="0"/>
            <a:t>)</a:t>
          </a:r>
          <a:endParaRPr lang="en-US" sz="900" kern="1200" dirty="0"/>
        </a:p>
      </dsp:txBody>
      <dsp:txXfrm>
        <a:off x="102869" y="1186352"/>
        <a:ext cx="1232666" cy="239742"/>
      </dsp:txXfrm>
    </dsp:sp>
    <dsp:sp modelId="{D407E4DA-6B38-44EB-AD45-4C066D2BB650}">
      <dsp:nvSpPr>
        <dsp:cNvPr id="0" name=""/>
        <dsp:cNvSpPr/>
      </dsp:nvSpPr>
      <dsp:spPr>
        <a:xfrm>
          <a:off x="0" y="1870388"/>
          <a:ext cx="1798007" cy="382725"/>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93,8,2%</a:t>
          </a:r>
          <a:endParaRPr lang="en-US" sz="900" kern="1200" dirty="0"/>
        </a:p>
      </dsp:txBody>
      <dsp:txXfrm>
        <a:off x="0" y="1870388"/>
        <a:ext cx="1798007" cy="382725"/>
      </dsp:txXfrm>
    </dsp:sp>
    <dsp:sp modelId="{7A29B8A5-4FBB-43DB-A3A7-13D50760D832}">
      <dsp:nvSpPr>
        <dsp:cNvPr id="0" name=""/>
        <dsp:cNvSpPr/>
      </dsp:nvSpPr>
      <dsp:spPr>
        <a:xfrm>
          <a:off x="89900" y="1737548"/>
          <a:ext cx="1258604" cy="2656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Recall (</a:t>
          </a:r>
          <a:r>
            <a:rPr lang="en-US" sz="900" kern="1200" dirty="0" err="1" smtClean="0"/>
            <a:t>wa</a:t>
          </a:r>
          <a:r>
            <a:rPr lang="en-US" sz="900" kern="1200" dirty="0" smtClean="0"/>
            <a:t>)</a:t>
          </a:r>
          <a:endParaRPr lang="en-US" sz="900" kern="1200" dirty="0"/>
        </a:p>
      </dsp:txBody>
      <dsp:txXfrm>
        <a:off x="102869" y="1750517"/>
        <a:ext cx="1232666" cy="239742"/>
      </dsp:txXfrm>
    </dsp:sp>
    <dsp:sp modelId="{F2FE0D01-5751-478D-863C-7612855B4B75}">
      <dsp:nvSpPr>
        <dsp:cNvPr id="0" name=""/>
        <dsp:cNvSpPr/>
      </dsp:nvSpPr>
      <dsp:spPr>
        <a:xfrm>
          <a:off x="0" y="2434553"/>
          <a:ext cx="1798007" cy="382725"/>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545" tIns="187452" rIns="13954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t>93,8%</a:t>
          </a:r>
          <a:endParaRPr lang="en-US" sz="900" kern="1200" dirty="0"/>
        </a:p>
      </dsp:txBody>
      <dsp:txXfrm>
        <a:off x="0" y="2434553"/>
        <a:ext cx="1798007" cy="382725"/>
      </dsp:txXfrm>
    </dsp:sp>
    <dsp:sp modelId="{4D617087-6F93-47B2-8E3F-685358E03E89}">
      <dsp:nvSpPr>
        <dsp:cNvPr id="0" name=""/>
        <dsp:cNvSpPr/>
      </dsp:nvSpPr>
      <dsp:spPr>
        <a:xfrm>
          <a:off x="89900" y="2301713"/>
          <a:ext cx="1258604" cy="2656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72" tIns="0" rIns="47572" bIns="0" numCol="1" spcCol="1270" anchor="ctr" anchorCtr="0">
          <a:noAutofit/>
        </a:bodyPr>
        <a:lstStyle/>
        <a:p>
          <a:pPr lvl="0" algn="l" defTabSz="400050">
            <a:lnSpc>
              <a:spcPct val="90000"/>
            </a:lnSpc>
            <a:spcBef>
              <a:spcPct val="0"/>
            </a:spcBef>
            <a:spcAft>
              <a:spcPct val="35000"/>
            </a:spcAft>
          </a:pPr>
          <a:r>
            <a:rPr lang="en-US" sz="900" kern="1200" dirty="0" smtClean="0"/>
            <a:t>F1 (</a:t>
          </a:r>
          <a:r>
            <a:rPr lang="en-US" sz="900" kern="1200" dirty="0" err="1" smtClean="0"/>
            <a:t>wa</a:t>
          </a:r>
          <a:r>
            <a:rPr lang="en-US" sz="900" kern="1200" dirty="0" smtClean="0"/>
            <a:t>)</a:t>
          </a:r>
          <a:endParaRPr lang="en-US" sz="900" kern="1200" dirty="0"/>
        </a:p>
      </dsp:txBody>
      <dsp:txXfrm>
        <a:off x="102869" y="2314682"/>
        <a:ext cx="1232666" cy="239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accent3">
            <a:lumMod val="75000"/>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7152A-C46F-4FE3-93D5-AE92F8AF1EE1}">
      <dsp:nvSpPr>
        <dsp:cNvPr id="0" name=""/>
        <dsp:cNvSpPr/>
      </dsp:nvSpPr>
      <dsp:spPr>
        <a:xfrm>
          <a:off x="12008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50947-7D5C-4129-8A1C-E8F485E8CE9A}">
      <dsp:nvSpPr>
        <dsp:cNvPr id="0" name=""/>
        <dsp:cNvSpPr/>
      </dsp:nvSpPr>
      <dsp:spPr>
        <a:xfrm>
          <a:off x="115151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122A8-A896-40D8-9EED-3B127BF44C78}">
      <dsp:nvSpPr>
        <dsp:cNvPr id="0" name=""/>
        <dsp:cNvSpPr/>
      </dsp:nvSpPr>
      <dsp:spPr>
        <a:xfrm>
          <a:off x="1056508" y="484835"/>
          <a:ext cx="190019" cy="91440"/>
        </a:xfrm>
        <a:custGeom>
          <a:avLst/>
          <a:gdLst/>
          <a:ahLst/>
          <a:cxnLst/>
          <a:rect l="0" t="0" r="0" b="0"/>
          <a:pathLst>
            <a:path>
              <a:moveTo>
                <a:pt x="0" y="45720"/>
              </a:moveTo>
              <a:lnTo>
                <a:pt x="0" y="76533"/>
              </a:lnTo>
              <a:lnTo>
                <a:pt x="190019" y="76533"/>
              </a:lnTo>
              <a:lnTo>
                <a:pt x="190019"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3F9C1D-3823-4466-9F8B-2B33EC23A839}">
      <dsp:nvSpPr>
        <dsp:cNvPr id="0" name=""/>
        <dsp:cNvSpPr/>
      </dsp:nvSpPr>
      <dsp:spPr>
        <a:xfrm>
          <a:off x="101078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82B04-75C1-46BA-9BA8-53D95E764676}">
      <dsp:nvSpPr>
        <dsp:cNvPr id="0" name=""/>
        <dsp:cNvSpPr/>
      </dsp:nvSpPr>
      <dsp:spPr>
        <a:xfrm>
          <a:off x="866488" y="484835"/>
          <a:ext cx="190019" cy="91440"/>
        </a:xfrm>
        <a:custGeom>
          <a:avLst/>
          <a:gdLst/>
          <a:ahLst/>
          <a:cxnLst/>
          <a:rect l="0" t="0" r="0" b="0"/>
          <a:pathLst>
            <a:path>
              <a:moveTo>
                <a:pt x="190019" y="45720"/>
              </a:moveTo>
              <a:lnTo>
                <a:pt x="190019" y="76533"/>
              </a:lnTo>
              <a:lnTo>
                <a:pt x="0" y="76533"/>
              </a:lnTo>
              <a:lnTo>
                <a:pt x="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5C016-E633-42B8-8A4F-19980F70481F}">
      <dsp:nvSpPr>
        <dsp:cNvPr id="0" name=""/>
        <dsp:cNvSpPr/>
      </dsp:nvSpPr>
      <dsp:spPr>
        <a:xfrm>
          <a:off x="101078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AFE9F-6129-44C8-8AEE-E6AD39E31B6F}">
      <dsp:nvSpPr>
        <dsp:cNvPr id="0" name=""/>
        <dsp:cNvSpPr/>
      </dsp:nvSpPr>
      <dsp:spPr>
        <a:xfrm>
          <a:off x="105650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DE3BA-B82C-461E-B7E7-CB30239AC1F2}">
      <dsp:nvSpPr>
        <dsp:cNvPr id="0" name=""/>
        <dsp:cNvSpPr/>
      </dsp:nvSpPr>
      <dsp:spPr>
        <a:xfrm>
          <a:off x="866488" y="5301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BC569-2A4A-4286-BA63-E138448DD992}">
      <dsp:nvSpPr>
        <dsp:cNvPr id="0" name=""/>
        <dsp:cNvSpPr/>
      </dsp:nvSpPr>
      <dsp:spPr>
        <a:xfrm>
          <a:off x="581458" y="196954"/>
          <a:ext cx="285029" cy="91440"/>
        </a:xfrm>
        <a:custGeom>
          <a:avLst/>
          <a:gdLst/>
          <a:ahLst/>
          <a:cxnLst/>
          <a:rect l="0" t="0" r="0" b="0"/>
          <a:pathLst>
            <a:path>
              <a:moveTo>
                <a:pt x="0" y="45720"/>
              </a:moveTo>
              <a:lnTo>
                <a:pt x="0" y="76533"/>
              </a:lnTo>
              <a:lnTo>
                <a:pt x="285029" y="76533"/>
              </a:lnTo>
              <a:lnTo>
                <a:pt x="28502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CE9C6-83CD-4EE0-BBC3-2D33D192E927}">
      <dsp:nvSpPr>
        <dsp:cNvPr id="0" name=""/>
        <dsp:cNvSpPr/>
      </dsp:nvSpPr>
      <dsp:spPr>
        <a:xfrm>
          <a:off x="581458" y="196954"/>
          <a:ext cx="95009" cy="91440"/>
        </a:xfrm>
        <a:custGeom>
          <a:avLst/>
          <a:gdLst/>
          <a:ahLst/>
          <a:cxnLst/>
          <a:rect l="0" t="0" r="0" b="0"/>
          <a:pathLst>
            <a:path>
              <a:moveTo>
                <a:pt x="0" y="45720"/>
              </a:moveTo>
              <a:lnTo>
                <a:pt x="0" y="76533"/>
              </a:lnTo>
              <a:lnTo>
                <a:pt x="95009" y="76533"/>
              </a:lnTo>
              <a:lnTo>
                <a:pt x="95009"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A4F32-F7A7-483F-92BC-91D817731010}">
      <dsp:nvSpPr>
        <dsp:cNvPr id="0" name=""/>
        <dsp:cNvSpPr/>
      </dsp:nvSpPr>
      <dsp:spPr>
        <a:xfrm>
          <a:off x="486448" y="196954"/>
          <a:ext cx="95009" cy="91440"/>
        </a:xfrm>
        <a:custGeom>
          <a:avLst/>
          <a:gdLst/>
          <a:ahLst/>
          <a:cxnLst/>
          <a:rect l="0" t="0" r="0" b="0"/>
          <a:pathLst>
            <a:path>
              <a:moveTo>
                <a:pt x="95009" y="45720"/>
              </a:moveTo>
              <a:lnTo>
                <a:pt x="9500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C0C32-16C1-471E-B8A8-C94E18CB3C3E}">
      <dsp:nvSpPr>
        <dsp:cNvPr id="0" name=""/>
        <dsp:cNvSpPr/>
      </dsp:nvSpPr>
      <dsp:spPr>
        <a:xfrm>
          <a:off x="250708" y="48483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8555-5490-4A80-8839-E3F9EF9DFBB5}">
      <dsp:nvSpPr>
        <dsp:cNvPr id="0" name=""/>
        <dsp:cNvSpPr/>
      </dsp:nvSpPr>
      <dsp:spPr>
        <a:xfrm>
          <a:off x="250708" y="340895"/>
          <a:ext cx="91440" cy="91440"/>
        </a:xfrm>
        <a:custGeom>
          <a:avLst/>
          <a:gdLst/>
          <a:ahLst/>
          <a:cxnLst/>
          <a:rect l="0" t="0" r="0" b="0"/>
          <a:pathLst>
            <a:path>
              <a:moveTo>
                <a:pt x="45720" y="45720"/>
              </a:moveTo>
              <a:lnTo>
                <a:pt x="45720" y="90936"/>
              </a:lnTo>
            </a:path>
          </a:pathLst>
        </a:custGeom>
        <a:noFill/>
        <a:ln w="15875" cap="rnd"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D1ED0-A41B-4FFF-94EF-E52D634D9D54}">
      <dsp:nvSpPr>
        <dsp:cNvPr id="0" name=""/>
        <dsp:cNvSpPr/>
      </dsp:nvSpPr>
      <dsp:spPr>
        <a:xfrm>
          <a:off x="296428" y="19695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7FE72-1E37-462A-9A1E-AF027E3D2D88}">
      <dsp:nvSpPr>
        <dsp:cNvPr id="0" name=""/>
        <dsp:cNvSpPr/>
      </dsp:nvSpPr>
      <dsp:spPr>
        <a:xfrm>
          <a:off x="581458" y="53014"/>
          <a:ext cx="285029" cy="91440"/>
        </a:xfrm>
        <a:custGeom>
          <a:avLst/>
          <a:gdLst/>
          <a:ahLst/>
          <a:cxnLst/>
          <a:rect l="0" t="0" r="0" b="0"/>
          <a:pathLst>
            <a:path>
              <a:moveTo>
                <a:pt x="285029" y="45720"/>
              </a:moveTo>
              <a:lnTo>
                <a:pt x="285029" y="76533"/>
              </a:lnTo>
              <a:lnTo>
                <a:pt x="0" y="76533"/>
              </a:lnTo>
              <a:lnTo>
                <a:pt x="0" y="90936"/>
              </a:lnTo>
            </a:path>
          </a:pathLst>
        </a:custGeom>
        <a:noFill/>
        <a:ln w="15875"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8C16C-BF5A-48C4-AFE1-A96F6BC2E37C}">
      <dsp:nvSpPr>
        <dsp:cNvPr id="0" name=""/>
        <dsp:cNvSpPr/>
      </dsp:nvSpPr>
      <dsp:spPr>
        <a:xfrm>
          <a:off x="788753" y="10"/>
          <a:ext cx="155470" cy="98724"/>
        </a:xfrm>
        <a:prstGeom prst="roundRect">
          <a:avLst>
            <a:gd name="adj" fmla="val 10000"/>
          </a:avLst>
        </a:prstGeom>
        <a:solidFill>
          <a:schemeClr val="accent1">
            <a:alpha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285695-8030-4C3F-87E3-6710EAE914AA}">
      <dsp:nvSpPr>
        <dsp:cNvPr id="0" name=""/>
        <dsp:cNvSpPr/>
      </dsp:nvSpPr>
      <dsp:spPr>
        <a:xfrm>
          <a:off x="806027" y="1642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Modelos</a:t>
          </a:r>
          <a:endParaRPr lang="en-US" sz="200" kern="1200" dirty="0">
            <a:solidFill>
              <a:schemeClr val="tx1">
                <a:lumMod val="95000"/>
              </a:schemeClr>
            </a:solidFill>
          </a:endParaRPr>
        </a:p>
      </dsp:txBody>
      <dsp:txXfrm>
        <a:off x="808919" y="19313"/>
        <a:ext cx="149686" cy="92940"/>
      </dsp:txXfrm>
    </dsp:sp>
    <dsp:sp modelId="{05AD09AF-7A07-4DDB-9F02-1F662A342238}">
      <dsp:nvSpPr>
        <dsp:cNvPr id="0" name=""/>
        <dsp:cNvSpPr/>
      </dsp:nvSpPr>
      <dsp:spPr>
        <a:xfrm>
          <a:off x="50372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AEF89D8-C863-4461-94B6-F8CB6C0BB985}">
      <dsp:nvSpPr>
        <dsp:cNvPr id="0" name=""/>
        <dsp:cNvSpPr/>
      </dsp:nvSpPr>
      <dsp:spPr>
        <a:xfrm>
          <a:off x="52099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Simple Output</a:t>
          </a:r>
          <a:endParaRPr lang="en-US" sz="200" kern="1200" dirty="0">
            <a:solidFill>
              <a:schemeClr val="tx1">
                <a:lumMod val="95000"/>
              </a:schemeClr>
            </a:solidFill>
          </a:endParaRPr>
        </a:p>
      </dsp:txBody>
      <dsp:txXfrm>
        <a:off x="523889" y="163253"/>
        <a:ext cx="149686" cy="92940"/>
      </dsp:txXfrm>
    </dsp:sp>
    <dsp:sp modelId="{2E3ECA44-7A56-4852-B4D2-ECFB8D1D881F}">
      <dsp:nvSpPr>
        <dsp:cNvPr id="0" name=""/>
        <dsp:cNvSpPr/>
      </dsp:nvSpPr>
      <dsp:spPr>
        <a:xfrm>
          <a:off x="2186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5D1C02-D694-4842-9133-DA30CC476745}">
      <dsp:nvSpPr>
        <dsp:cNvPr id="0" name=""/>
        <dsp:cNvSpPr/>
      </dsp:nvSpPr>
      <dsp:spPr>
        <a:xfrm>
          <a:off x="23596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238859" y="307193"/>
        <a:ext cx="149686" cy="92940"/>
      </dsp:txXfrm>
    </dsp:sp>
    <dsp:sp modelId="{FA395602-08A5-44AF-AE54-E992D5E4F6FA}">
      <dsp:nvSpPr>
        <dsp:cNvPr id="0" name=""/>
        <dsp:cNvSpPr/>
      </dsp:nvSpPr>
      <dsp:spPr>
        <a:xfrm>
          <a:off x="2186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B502DC-AFA9-41A5-8772-684679246478}">
      <dsp:nvSpPr>
        <dsp:cNvPr id="0" name=""/>
        <dsp:cNvSpPr/>
      </dsp:nvSpPr>
      <dsp:spPr>
        <a:xfrm>
          <a:off x="235967" y="44824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a:t>
          </a:r>
          <a:r>
            <a:rPr lang="en-US" sz="200" kern="1200" dirty="0" smtClean="0"/>
            <a:t> </a:t>
          </a:r>
          <a:r>
            <a:rPr lang="en-US" sz="200" kern="1200" dirty="0" smtClean="0">
              <a:solidFill>
                <a:schemeClr val="tx1">
                  <a:lumMod val="95000"/>
                </a:schemeClr>
              </a:solidFill>
            </a:rPr>
            <a:t>Data</a:t>
          </a:r>
          <a:r>
            <a:rPr lang="en-US" sz="200" kern="1200" dirty="0" smtClean="0"/>
            <a:t> </a:t>
          </a:r>
          <a:r>
            <a:rPr lang="en-US" sz="200" kern="1200" dirty="0" smtClean="0">
              <a:solidFill>
                <a:schemeClr val="tx1">
                  <a:lumMod val="95000"/>
                </a:schemeClr>
              </a:solidFill>
            </a:rPr>
            <a:t>Augmentation</a:t>
          </a:r>
          <a:endParaRPr lang="en-US" sz="200" kern="1200" dirty="0">
            <a:solidFill>
              <a:schemeClr val="tx1">
                <a:lumMod val="95000"/>
              </a:schemeClr>
            </a:solidFill>
          </a:endParaRPr>
        </a:p>
      </dsp:txBody>
      <dsp:txXfrm>
        <a:off x="238859" y="451134"/>
        <a:ext cx="149686" cy="92940"/>
      </dsp:txXfrm>
    </dsp:sp>
    <dsp:sp modelId="{9813CA66-9E27-45E6-9795-A592C0ED674C}">
      <dsp:nvSpPr>
        <dsp:cNvPr id="0" name=""/>
        <dsp:cNvSpPr/>
      </dsp:nvSpPr>
      <dsp:spPr>
        <a:xfrm>
          <a:off x="2186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803133D-C138-4771-8470-018FDC5674D4}">
      <dsp:nvSpPr>
        <dsp:cNvPr id="0" name=""/>
        <dsp:cNvSpPr/>
      </dsp:nvSpPr>
      <dsp:spPr>
        <a:xfrm>
          <a:off x="235967" y="592182"/>
          <a:ext cx="155470" cy="98724"/>
        </a:xfrm>
        <a:prstGeom prst="roundRect">
          <a:avLst>
            <a:gd name="adj" fmla="val 10000"/>
          </a:avLst>
        </a:prstGeom>
        <a:solidFill>
          <a:schemeClr val="tx1">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Class</a:t>
          </a:r>
          <a:r>
            <a:rPr lang="en-US" sz="200" kern="1200" dirty="0" smtClean="0"/>
            <a:t> </a:t>
          </a:r>
          <a:r>
            <a:rPr lang="en-US" sz="200" kern="1200" dirty="0" smtClean="0">
              <a:solidFill>
                <a:schemeClr val="tx1">
                  <a:lumMod val="95000"/>
                </a:schemeClr>
              </a:solidFill>
            </a:rPr>
            <a:t>Weight</a:t>
          </a:r>
          <a:endParaRPr lang="en-US" sz="200" kern="1200" dirty="0">
            <a:solidFill>
              <a:schemeClr val="tx1">
                <a:lumMod val="95000"/>
              </a:schemeClr>
            </a:solidFill>
          </a:endParaRPr>
        </a:p>
      </dsp:txBody>
      <dsp:txXfrm>
        <a:off x="238859" y="595074"/>
        <a:ext cx="149686" cy="92940"/>
      </dsp:txXfrm>
    </dsp:sp>
    <dsp:sp modelId="{81772E37-6D4D-4D4A-B96C-B93332236612}">
      <dsp:nvSpPr>
        <dsp:cNvPr id="0" name=""/>
        <dsp:cNvSpPr/>
      </dsp:nvSpPr>
      <dsp:spPr>
        <a:xfrm>
          <a:off x="40871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188C374-ED38-4217-8ADA-FA51FC9DDAF2}">
      <dsp:nvSpPr>
        <dsp:cNvPr id="0" name=""/>
        <dsp:cNvSpPr/>
      </dsp:nvSpPr>
      <dsp:spPr>
        <a:xfrm>
          <a:off x="42598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ResNet50</a:t>
          </a:r>
          <a:endParaRPr lang="en-US" sz="200" kern="1200" dirty="0">
            <a:solidFill>
              <a:schemeClr val="tx1">
                <a:lumMod val="95000"/>
              </a:schemeClr>
            </a:solidFill>
          </a:endParaRPr>
        </a:p>
      </dsp:txBody>
      <dsp:txXfrm>
        <a:off x="428879" y="307193"/>
        <a:ext cx="149686" cy="92940"/>
      </dsp:txXfrm>
    </dsp:sp>
    <dsp:sp modelId="{65A47FEC-E173-4A5D-B335-966B8FD98E9F}">
      <dsp:nvSpPr>
        <dsp:cNvPr id="0" name=""/>
        <dsp:cNvSpPr/>
      </dsp:nvSpPr>
      <dsp:spPr>
        <a:xfrm>
          <a:off x="59873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E4B188-BF9C-4AD0-BD4D-0C961D459E04}">
      <dsp:nvSpPr>
        <dsp:cNvPr id="0" name=""/>
        <dsp:cNvSpPr/>
      </dsp:nvSpPr>
      <dsp:spPr>
        <a:xfrm>
          <a:off x="616007" y="304301"/>
          <a:ext cx="155470" cy="98724"/>
        </a:xfrm>
        <a:prstGeom prst="roundRect">
          <a:avLst>
            <a:gd name="adj" fmla="val 10000"/>
          </a:avLst>
        </a:prstGeom>
        <a:solidFill>
          <a:schemeClr val="tx1">
            <a:alpha val="9000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618899" y="307193"/>
        <a:ext cx="149686" cy="92940"/>
      </dsp:txXfrm>
    </dsp:sp>
    <dsp:sp modelId="{FCBABAD0-475E-4408-8D34-E3D5DF10C64E}">
      <dsp:nvSpPr>
        <dsp:cNvPr id="0" name=""/>
        <dsp:cNvSpPr/>
      </dsp:nvSpPr>
      <dsp:spPr>
        <a:xfrm>
          <a:off x="78875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64E29B8-58DC-4A23-B7D1-A515D7296714}">
      <dsp:nvSpPr>
        <dsp:cNvPr id="0" name=""/>
        <dsp:cNvSpPr/>
      </dsp:nvSpPr>
      <dsp:spPr>
        <a:xfrm>
          <a:off x="80602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VGG16</a:t>
          </a:r>
          <a:endParaRPr lang="en-US" sz="200" kern="1200" dirty="0">
            <a:solidFill>
              <a:schemeClr val="tx1">
                <a:lumMod val="95000"/>
              </a:schemeClr>
            </a:solidFill>
          </a:endParaRPr>
        </a:p>
      </dsp:txBody>
      <dsp:txXfrm>
        <a:off x="808919" y="307193"/>
        <a:ext cx="149686" cy="92940"/>
      </dsp:txXfrm>
    </dsp:sp>
    <dsp:sp modelId="{760C6F04-2DF7-45CF-889D-B05B85CBE6E1}">
      <dsp:nvSpPr>
        <dsp:cNvPr id="0" name=""/>
        <dsp:cNvSpPr/>
      </dsp:nvSpPr>
      <dsp:spPr>
        <a:xfrm>
          <a:off x="1073783" y="143950"/>
          <a:ext cx="155470" cy="98724"/>
        </a:xfrm>
        <a:prstGeom prst="roundRect">
          <a:avLst>
            <a:gd name="adj" fmla="val 10000"/>
          </a:avLst>
        </a:prstGeom>
        <a:solidFill>
          <a:schemeClr val="accent1">
            <a:alpha val="7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2194EE-D981-468E-9C47-67B77B7A0F59}">
      <dsp:nvSpPr>
        <dsp:cNvPr id="0" name=""/>
        <dsp:cNvSpPr/>
      </dsp:nvSpPr>
      <dsp:spPr>
        <a:xfrm>
          <a:off x="1091057" y="16036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Double Output</a:t>
          </a:r>
          <a:endParaRPr lang="en-US" sz="200" kern="1200" dirty="0">
            <a:solidFill>
              <a:schemeClr val="tx1">
                <a:lumMod val="95000"/>
              </a:schemeClr>
            </a:solidFill>
          </a:endParaRPr>
        </a:p>
      </dsp:txBody>
      <dsp:txXfrm>
        <a:off x="1093949" y="163253"/>
        <a:ext cx="149686" cy="92940"/>
      </dsp:txXfrm>
    </dsp:sp>
    <dsp:sp modelId="{54BEA839-D5F5-4704-A1BB-4F5699A75363}">
      <dsp:nvSpPr>
        <dsp:cNvPr id="0" name=""/>
        <dsp:cNvSpPr/>
      </dsp:nvSpPr>
      <dsp:spPr>
        <a:xfrm>
          <a:off x="97877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B88F0D-5E01-40F3-AD1E-B650B5948EA3}">
      <dsp:nvSpPr>
        <dsp:cNvPr id="0" name=""/>
        <dsp:cNvSpPr/>
      </dsp:nvSpPr>
      <dsp:spPr>
        <a:xfrm>
          <a:off x="99604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CNN 6 </a:t>
          </a:r>
          <a:r>
            <a:rPr lang="en-US" sz="200" kern="1200" dirty="0" err="1" smtClean="0">
              <a:solidFill>
                <a:schemeClr val="tx1">
                  <a:lumMod val="95000"/>
                </a:schemeClr>
              </a:solidFill>
            </a:rPr>
            <a:t>capas</a:t>
          </a:r>
          <a:endParaRPr lang="en-US" sz="200" kern="1200" dirty="0">
            <a:solidFill>
              <a:schemeClr val="tx1">
                <a:lumMod val="95000"/>
              </a:schemeClr>
            </a:solidFill>
          </a:endParaRPr>
        </a:p>
      </dsp:txBody>
      <dsp:txXfrm>
        <a:off x="998939" y="307193"/>
        <a:ext cx="149686" cy="92940"/>
      </dsp:txXfrm>
    </dsp:sp>
    <dsp:sp modelId="{10758873-0158-45D0-9DC6-E98689895B03}">
      <dsp:nvSpPr>
        <dsp:cNvPr id="0" name=""/>
        <dsp:cNvSpPr/>
      </dsp:nvSpPr>
      <dsp:spPr>
        <a:xfrm>
          <a:off x="97877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6AA347-DC89-45CB-A983-8DCB83822F7B}">
      <dsp:nvSpPr>
        <dsp:cNvPr id="0" name=""/>
        <dsp:cNvSpPr/>
      </dsp:nvSpPr>
      <dsp:spPr>
        <a:xfrm>
          <a:off x="99604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Data Augmentation</a:t>
          </a:r>
          <a:endParaRPr lang="en-US" sz="200" kern="1200" dirty="0">
            <a:solidFill>
              <a:schemeClr val="tx1">
                <a:lumMod val="95000"/>
              </a:schemeClr>
            </a:solidFill>
          </a:endParaRPr>
        </a:p>
      </dsp:txBody>
      <dsp:txXfrm>
        <a:off x="998939" y="451134"/>
        <a:ext cx="149686" cy="92940"/>
      </dsp:txXfrm>
    </dsp:sp>
    <dsp:sp modelId="{B40B8CF7-1167-4C00-A6AC-EF7865731091}">
      <dsp:nvSpPr>
        <dsp:cNvPr id="0" name=""/>
        <dsp:cNvSpPr/>
      </dsp:nvSpPr>
      <dsp:spPr>
        <a:xfrm>
          <a:off x="78875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701F30-6CEC-4999-AB91-6F6FF4887CED}">
      <dsp:nvSpPr>
        <dsp:cNvPr id="0" name=""/>
        <dsp:cNvSpPr/>
      </dsp:nvSpPr>
      <dsp:spPr>
        <a:xfrm>
          <a:off x="806027" y="59218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C/S Class Weight</a:t>
          </a:r>
          <a:endParaRPr lang="en-US" sz="200" kern="1200" dirty="0">
            <a:solidFill>
              <a:schemeClr val="tx1">
                <a:lumMod val="95000"/>
              </a:schemeClr>
            </a:solidFill>
          </a:endParaRPr>
        </a:p>
      </dsp:txBody>
      <dsp:txXfrm>
        <a:off x="808919" y="595074"/>
        <a:ext cx="149686" cy="92940"/>
      </dsp:txXfrm>
    </dsp:sp>
    <dsp:sp modelId="{04EE427B-850F-47CA-9308-49C7B0CE8A58}">
      <dsp:nvSpPr>
        <dsp:cNvPr id="0" name=""/>
        <dsp:cNvSpPr/>
      </dsp:nvSpPr>
      <dsp:spPr>
        <a:xfrm>
          <a:off x="97877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750D89-5A2E-4D25-96D0-9A59F303A180}">
      <dsp:nvSpPr>
        <dsp:cNvPr id="0" name=""/>
        <dsp:cNvSpPr/>
      </dsp:nvSpPr>
      <dsp:spPr>
        <a:xfrm>
          <a:off x="99604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temprana</a:t>
          </a:r>
          <a:endParaRPr lang="en-US" sz="200" kern="1200" dirty="0">
            <a:solidFill>
              <a:schemeClr val="tx1">
                <a:lumMod val="95000"/>
              </a:schemeClr>
            </a:solidFill>
          </a:endParaRPr>
        </a:p>
      </dsp:txBody>
      <dsp:txXfrm>
        <a:off x="998939" y="595074"/>
        <a:ext cx="149686" cy="92940"/>
      </dsp:txXfrm>
    </dsp:sp>
    <dsp:sp modelId="{8B987DE0-F072-405B-9CAF-07376B618E54}">
      <dsp:nvSpPr>
        <dsp:cNvPr id="0" name=""/>
        <dsp:cNvSpPr/>
      </dsp:nvSpPr>
      <dsp:spPr>
        <a:xfrm>
          <a:off x="1168793" y="57577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390B726-DFF1-4F43-A8F1-9238CE8AAA23}">
      <dsp:nvSpPr>
        <dsp:cNvPr id="0" name=""/>
        <dsp:cNvSpPr/>
      </dsp:nvSpPr>
      <dsp:spPr>
        <a:xfrm>
          <a:off x="1186067" y="592182"/>
          <a:ext cx="155470" cy="98724"/>
        </a:xfrm>
        <a:prstGeom prst="roundRect">
          <a:avLst>
            <a:gd name="adj" fmla="val 10000"/>
          </a:avLst>
        </a:prstGeom>
        <a:solidFill>
          <a:schemeClr val="accent4">
            <a:lumMod val="75000"/>
            <a:alpha val="9000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err="1" smtClean="0">
              <a:solidFill>
                <a:schemeClr val="tx1">
                  <a:lumMod val="95000"/>
                </a:schemeClr>
              </a:solidFill>
            </a:rPr>
            <a:t>Bifurcación</a:t>
          </a:r>
          <a:r>
            <a:rPr lang="en-US" sz="200" kern="1200" dirty="0" smtClean="0">
              <a:solidFill>
                <a:schemeClr val="tx1">
                  <a:lumMod val="95000"/>
                </a:schemeClr>
              </a:solidFill>
            </a:rPr>
            <a:t> </a:t>
          </a:r>
          <a:r>
            <a:rPr lang="en-US" sz="200" kern="1200" dirty="0" err="1" smtClean="0">
              <a:solidFill>
                <a:schemeClr val="tx1">
                  <a:lumMod val="95000"/>
                </a:schemeClr>
              </a:solidFill>
            </a:rPr>
            <a:t>tardía</a:t>
          </a:r>
          <a:endParaRPr lang="en-US" sz="200" kern="1200" dirty="0">
            <a:solidFill>
              <a:schemeClr val="tx1">
                <a:lumMod val="95000"/>
              </a:schemeClr>
            </a:solidFill>
          </a:endParaRPr>
        </a:p>
      </dsp:txBody>
      <dsp:txXfrm>
        <a:off x="1188959" y="595074"/>
        <a:ext cx="149686" cy="92940"/>
      </dsp:txXfrm>
    </dsp:sp>
    <dsp:sp modelId="{D0A3EB33-45B7-48A3-BF74-55653BFA168A}">
      <dsp:nvSpPr>
        <dsp:cNvPr id="0" name=""/>
        <dsp:cNvSpPr/>
      </dsp:nvSpPr>
      <dsp:spPr>
        <a:xfrm>
          <a:off x="1168793" y="287891"/>
          <a:ext cx="155470" cy="98724"/>
        </a:xfrm>
        <a:prstGeom prst="roundRect">
          <a:avLst>
            <a:gd name="adj" fmla="val 10000"/>
          </a:avLst>
        </a:prstGeom>
        <a:solidFill>
          <a:schemeClr val="accent1">
            <a:alpha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45E956-D661-40F9-A8C9-F39968BB893A}">
      <dsp:nvSpPr>
        <dsp:cNvPr id="0" name=""/>
        <dsp:cNvSpPr/>
      </dsp:nvSpPr>
      <dsp:spPr>
        <a:xfrm>
          <a:off x="1186067" y="304301"/>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ResNet101</a:t>
          </a:r>
          <a:endParaRPr lang="en-US" sz="200" kern="1200" dirty="0">
            <a:solidFill>
              <a:schemeClr val="tx1">
                <a:lumMod val="95000"/>
              </a:schemeClr>
            </a:solidFill>
          </a:endParaRPr>
        </a:p>
      </dsp:txBody>
      <dsp:txXfrm>
        <a:off x="1188959" y="307193"/>
        <a:ext cx="149686" cy="92940"/>
      </dsp:txXfrm>
    </dsp:sp>
    <dsp:sp modelId="{EC394CCF-260E-4706-BF0C-5179523CC115}">
      <dsp:nvSpPr>
        <dsp:cNvPr id="0" name=""/>
        <dsp:cNvSpPr/>
      </dsp:nvSpPr>
      <dsp:spPr>
        <a:xfrm>
          <a:off x="1168793" y="431831"/>
          <a:ext cx="155470" cy="98724"/>
        </a:xfrm>
        <a:prstGeom prst="roundRect">
          <a:avLst>
            <a:gd name="adj" fmla="val 10000"/>
          </a:avLst>
        </a:prstGeom>
        <a:solidFill>
          <a:schemeClr val="accent1">
            <a:alpha val="3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38756C-017E-46B9-812C-76DF13D5FCC4}">
      <dsp:nvSpPr>
        <dsp:cNvPr id="0" name=""/>
        <dsp:cNvSpPr/>
      </dsp:nvSpPr>
      <dsp:spPr>
        <a:xfrm>
          <a:off x="1186067" y="448242"/>
          <a:ext cx="155470" cy="98724"/>
        </a:xfrm>
        <a:prstGeom prst="roundRect">
          <a:avLst>
            <a:gd name="adj" fmla="val 10000"/>
          </a:avLst>
        </a:prstGeom>
        <a:solidFill>
          <a:schemeClr val="lt1">
            <a:alpha val="90000"/>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88900">
            <a:lnSpc>
              <a:spcPct val="90000"/>
            </a:lnSpc>
            <a:spcBef>
              <a:spcPct val="0"/>
            </a:spcBef>
            <a:spcAft>
              <a:spcPct val="35000"/>
            </a:spcAft>
          </a:pPr>
          <a:r>
            <a:rPr lang="en-US" sz="200" kern="1200" dirty="0" smtClean="0">
              <a:solidFill>
                <a:schemeClr val="tx1">
                  <a:lumMod val="95000"/>
                </a:schemeClr>
              </a:solidFill>
            </a:rPr>
            <a:t>Data Augmentation</a:t>
          </a:r>
          <a:endParaRPr lang="en-US" sz="200" kern="1200" dirty="0">
            <a:solidFill>
              <a:schemeClr val="tx1">
                <a:lumMod val="95000"/>
              </a:schemeClr>
            </a:solidFill>
          </a:endParaRPr>
        </a:p>
      </dsp:txBody>
      <dsp:txXfrm>
        <a:off x="1188959" y="451134"/>
        <a:ext cx="149686" cy="929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B2A20-3919-458D-8462-A816DA77068F}" type="datetimeFigureOut">
              <a:rPr lang="es-ES" smtClean="0"/>
              <a:t>26/11/2020</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363B4-6142-4EA3-A3FA-3057B7C56B6F}" type="slidenum">
              <a:rPr lang="es-ES" smtClean="0"/>
              <a:t>‹#›</a:t>
            </a:fld>
            <a:endParaRPr lang="es-ES"/>
          </a:p>
        </p:txBody>
      </p:sp>
    </p:spTree>
    <p:extLst>
      <p:ext uri="{BB962C8B-B14F-4D97-AF65-F5344CB8AC3E}">
        <p14:creationId xmlns:p14="http://schemas.microsoft.com/office/powerpoint/2010/main" val="3738913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20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2B8C2E0C-F62E-9F4E-9188-AA3DAE59A912}" type="datetimeFigureOut">
              <a:rPr lang="en-US" smtClean="0"/>
              <a:t>11/26/2020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298250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475106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27463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2079074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6629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3889378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481609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38869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376141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8C2E0C-F62E-9F4E-9188-AA3DAE59A912}" type="datetimeFigureOut">
              <a:rPr lang="en-US" smtClean="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244360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8C2E0C-F62E-9F4E-9188-AA3DAE59A912}" type="datetimeFigureOut">
              <a:rPr lang="en-US" smtClean="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80939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8C2E0C-F62E-9F4E-9188-AA3DAE59A912}" type="datetimeFigureOut">
              <a:rPr lang="en-US" smtClean="0"/>
              <a:t>11/26/2020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3224630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8C2E0C-F62E-9F4E-9188-AA3DAE59A912}" type="datetimeFigureOut">
              <a:rPr lang="en-US" smtClean="0"/>
              <a:t>11/26/2020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250939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8C2E0C-F62E-9F4E-9188-AA3DAE59A912}" type="datetimeFigureOut">
              <a:rPr lang="en-US" smtClean="0"/>
              <a:t>11/26/2020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192335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8C2E0C-F62E-9F4E-9188-AA3DAE59A912}" type="datetimeFigureOut">
              <a:rPr lang="en-US" smtClean="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29036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8C2E0C-F62E-9F4E-9188-AA3DAE59A912}" type="datetimeFigureOut">
              <a:rPr lang="en-US" smtClean="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D3C4B-8C19-4342-B4C9-58B874C2444D}" type="slidenum">
              <a:rPr lang="en-US" smtClean="0"/>
              <a:t>‹#›</a:t>
            </a:fld>
            <a:endParaRPr lang="en-US"/>
          </a:p>
        </p:txBody>
      </p:sp>
    </p:spTree>
    <p:extLst>
      <p:ext uri="{BB962C8B-B14F-4D97-AF65-F5344CB8AC3E}">
        <p14:creationId xmlns:p14="http://schemas.microsoft.com/office/powerpoint/2010/main" val="107537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B8C2E0C-F62E-9F4E-9188-AA3DAE59A912}" type="datetimeFigureOut">
              <a:rPr lang="en-US" smtClean="0"/>
              <a:t>11/26/2020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62D3C4B-8C19-4342-B4C9-58B874C2444D}" type="slidenum">
              <a:rPr lang="en-US" smtClean="0"/>
              <a:t>‹#›</a:t>
            </a:fld>
            <a:endParaRPr lang="en-US"/>
          </a:p>
        </p:txBody>
      </p:sp>
    </p:spTree>
    <p:extLst>
      <p:ext uri="{BB962C8B-B14F-4D97-AF65-F5344CB8AC3E}">
        <p14:creationId xmlns:p14="http://schemas.microsoft.com/office/powerpoint/2010/main" val="1718468951"/>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Colors" Target="../diagrams/colors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QuickStyle" Target="../diagrams/quickStyle6.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Layout" Target="../diagrams/layout6.xml"/><Relationship Id="rId5" Type="http://schemas.openxmlformats.org/officeDocument/2006/relationships/diagramQuickStyle" Target="../diagrams/quickStyle5.xml"/><Relationship Id="rId10" Type="http://schemas.openxmlformats.org/officeDocument/2006/relationships/diagramData" Target="../diagrams/data6.xml"/><Relationship Id="rId4" Type="http://schemas.openxmlformats.org/officeDocument/2006/relationships/diagramLayout" Target="../diagrams/layout5.xml"/><Relationship Id="rId9" Type="http://schemas.openxmlformats.org/officeDocument/2006/relationships/image" Target="../media/image21.png"/><Relationship Id="rId14" Type="http://schemas.microsoft.com/office/2007/relationships/diagramDrawing" Target="../diagrams/drawing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8.xml"/><Relationship Id="rId11" Type="http://schemas.openxmlformats.org/officeDocument/2006/relationships/image" Target="../media/image27.png"/><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image" Target="../media/image33.png"/><Relationship Id="rId5" Type="http://schemas.openxmlformats.org/officeDocument/2006/relationships/diagramQuickStyle" Target="../diagrams/quickStyle10.xml"/><Relationship Id="rId10" Type="http://schemas.openxmlformats.org/officeDocument/2006/relationships/image" Target="../media/image32.png"/><Relationship Id="rId4" Type="http://schemas.openxmlformats.org/officeDocument/2006/relationships/diagramLayout" Target="../diagrams/layout1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image" Target="../media/image1.jpg"/><Relationship Id="rId16" Type="http://schemas.openxmlformats.org/officeDocument/2006/relationships/diagramColors" Target="../diagrams/colors15.xml"/><Relationship Id="rId1" Type="http://schemas.openxmlformats.org/officeDocument/2006/relationships/slideLayout" Target="../slideLayouts/slideLayout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6.xml"/><Relationship Id="rId11" Type="http://schemas.openxmlformats.org/officeDocument/2006/relationships/image" Target="../media/image39.png"/><Relationship Id="rId5" Type="http://schemas.openxmlformats.org/officeDocument/2006/relationships/diagramQuickStyle" Target="../diagrams/quickStyle16.xml"/><Relationship Id="rId10" Type="http://schemas.openxmlformats.org/officeDocument/2006/relationships/image" Target="../media/image38.png"/><Relationship Id="rId4" Type="http://schemas.openxmlformats.org/officeDocument/2006/relationships/diagramLayout" Target="../diagrams/layout16.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diagramDrawing" Target="../diagrams/drawing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Colors" Target="../diagrams/colors19.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8.xml"/><Relationship Id="rId11" Type="http://schemas.openxmlformats.org/officeDocument/2006/relationships/diagramQuickStyle" Target="../diagrams/quickStyle19.xml"/><Relationship Id="rId5" Type="http://schemas.openxmlformats.org/officeDocument/2006/relationships/diagramQuickStyle" Target="../diagrams/quickStyle18.xml"/><Relationship Id="rId10" Type="http://schemas.openxmlformats.org/officeDocument/2006/relationships/diagramLayout" Target="../diagrams/layout19.xml"/><Relationship Id="rId4" Type="http://schemas.openxmlformats.org/officeDocument/2006/relationships/diagramLayout" Target="../diagrams/layout18.xml"/><Relationship Id="rId9"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JPG"/><Relationship Id="rId4" Type="http://schemas.openxmlformats.org/officeDocument/2006/relationships/image" Target="../media/image51.png"/><Relationship Id="rId9" Type="http://schemas.openxmlformats.org/officeDocument/2006/relationships/image" Target="../media/image56.JPG"/></Relationships>
</file>

<file path=ppt/slides/_rels/slide25.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JPG"/><Relationship Id="rId4" Type="http://schemas.openxmlformats.org/officeDocument/2006/relationships/image" Target="../media/image59.png"/><Relationship Id="rId9" Type="http://schemas.openxmlformats.org/officeDocument/2006/relationships/image" Target="../media/image64.JP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image" Target="../media/image16.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0" Type="http://schemas.openxmlformats.org/officeDocument/2006/relationships/diagramData" Target="../diagrams/data3.xml"/><Relationship Id="rId4" Type="http://schemas.openxmlformats.org/officeDocument/2006/relationships/image" Target="../media/image17.png"/><Relationship Id="rId9" Type="http://schemas.microsoft.com/office/2007/relationships/diagramDrawing" Target="../diagrams/drawing2.xml"/><Relationship Id="rId14"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8.png"/><Relationship Id="rId7" Type="http://schemas.openxmlformats.org/officeDocument/2006/relationships/diagramQuickStyle" Target="../diagrams/quickStyle4.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9.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0"/>
            <a:ext cx="5925499" cy="6858000"/>
          </a:xfrm>
          <a:prstGeom prst="rect">
            <a:avLst/>
          </a:prstGeom>
        </p:spPr>
      </p:pic>
      <p:pic>
        <p:nvPicPr>
          <p:cNvPr id="9" name="Picture 8">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0"/>
            <a:ext cx="6270522" cy="6858000"/>
          </a:xfrm>
          <a:prstGeom prst="rect">
            <a:avLst/>
          </a:prstGeom>
        </p:spPr>
      </p:pic>
      <p:sp>
        <p:nvSpPr>
          <p:cNvPr id="5" name="Rectangle 4">
            <a:extLst>
              <a:ext uri="{FF2B5EF4-FFF2-40B4-BE49-F238E27FC236}">
                <a16:creationId xmlns:a16="http://schemas.microsoft.com/office/drawing/2014/main" id="{5960604F-D510-8144-A1F4-663E5E78A932}"/>
              </a:ext>
            </a:extLst>
          </p:cNvPr>
          <p:cNvSpPr/>
          <p:nvPr/>
        </p:nvSpPr>
        <p:spPr>
          <a:xfrm>
            <a:off x="0" y="9232"/>
            <a:ext cx="12191999" cy="6858000"/>
          </a:xfrm>
          <a:prstGeom prst="rect">
            <a:avLst/>
          </a:prstGeom>
          <a:solidFill>
            <a:srgbClr val="D5EFAF">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609B04-6A4C-2D4E-9397-F67F17C8CC38}"/>
              </a:ext>
            </a:extLst>
          </p:cNvPr>
          <p:cNvSpPr txBox="1"/>
          <p:nvPr/>
        </p:nvSpPr>
        <p:spPr>
          <a:xfrm>
            <a:off x="101601" y="1528397"/>
            <a:ext cx="11933382" cy="2970044"/>
          </a:xfrm>
          <a:prstGeom prst="rect">
            <a:avLst/>
          </a:prstGeom>
          <a:noFill/>
        </p:spPr>
        <p:txBody>
          <a:bodyPr wrap="square" rtlCol="0">
            <a:spAutoFit/>
          </a:bodyPr>
          <a:lstStyle/>
          <a:p>
            <a:pPr algn="ctr"/>
            <a:r>
              <a:rPr lang="es-ES" sz="4800" dirty="0">
                <a:solidFill>
                  <a:schemeClr val="bg1">
                    <a:lumMod val="85000"/>
                    <a:lumOff val="15000"/>
                  </a:schemeClr>
                </a:solidFill>
                <a:latin typeface="Code Light" panose="02000506030000020004" pitchFamily="2" charset="77"/>
              </a:rPr>
              <a:t>Desafío de </a:t>
            </a:r>
            <a:r>
              <a:rPr lang="es-ES" sz="4800" dirty="0" smtClean="0">
                <a:solidFill>
                  <a:schemeClr val="bg1">
                    <a:lumMod val="85000"/>
                    <a:lumOff val="15000"/>
                  </a:schemeClr>
                </a:solidFill>
                <a:latin typeface="Code Light" panose="02000506030000020004" pitchFamily="2" charset="77"/>
              </a:rPr>
              <a:t>Clasificación </a:t>
            </a:r>
            <a:r>
              <a:rPr lang="es-ES" sz="4800" dirty="0">
                <a:solidFill>
                  <a:schemeClr val="bg1">
                    <a:lumMod val="85000"/>
                    <a:lumOff val="15000"/>
                  </a:schemeClr>
                </a:solidFill>
                <a:latin typeface="Code Light" panose="02000506030000020004" pitchFamily="2" charset="77"/>
              </a:rPr>
              <a:t>de </a:t>
            </a:r>
            <a:r>
              <a:rPr lang="es-ES" sz="4800" dirty="0" smtClean="0">
                <a:solidFill>
                  <a:schemeClr val="bg1">
                    <a:lumMod val="85000"/>
                    <a:lumOff val="15000"/>
                  </a:schemeClr>
                </a:solidFill>
                <a:latin typeface="Code Light" panose="02000506030000020004" pitchFamily="2" charset="77"/>
              </a:rPr>
              <a:t>Enfermedades </a:t>
            </a:r>
            <a:endParaRPr lang="es-ES" sz="4800" dirty="0" smtClean="0">
              <a:solidFill>
                <a:schemeClr val="bg1">
                  <a:lumMod val="85000"/>
                  <a:lumOff val="15000"/>
                </a:schemeClr>
              </a:solidFill>
              <a:latin typeface="Code Light" panose="02000506030000020004" pitchFamily="2" charset="77"/>
            </a:endParaRPr>
          </a:p>
          <a:p>
            <a:pPr algn="ctr"/>
            <a:endParaRPr lang="es-ES" sz="2400" dirty="0" smtClean="0">
              <a:solidFill>
                <a:schemeClr val="bg1">
                  <a:lumMod val="85000"/>
                  <a:lumOff val="15000"/>
                </a:schemeClr>
              </a:solidFill>
              <a:latin typeface="Code Light" panose="02000506030000020004" pitchFamily="2" charset="77"/>
            </a:endParaRPr>
          </a:p>
          <a:p>
            <a:pPr algn="ctr"/>
            <a:r>
              <a:rPr lang="en-US" sz="11500" b="1" dirty="0" err="1" smtClean="0">
                <a:solidFill>
                  <a:schemeClr val="bg1">
                    <a:lumMod val="85000"/>
                    <a:lumOff val="15000"/>
                  </a:schemeClr>
                </a:solidFill>
                <a:latin typeface="Code Bold" panose="02000506030000020004" pitchFamily="2" charset="77"/>
              </a:rPr>
              <a:t>Plant</a:t>
            </a:r>
            <a:r>
              <a:rPr lang="en-US" sz="11500" dirty="0" err="1" smtClean="0">
                <a:solidFill>
                  <a:schemeClr val="bg1">
                    <a:lumMod val="85000"/>
                    <a:lumOff val="15000"/>
                  </a:schemeClr>
                </a:solidFill>
                <a:latin typeface="Code Bold" panose="02000506030000020004" pitchFamily="2" charset="77"/>
              </a:rPr>
              <a:t>Village</a:t>
            </a:r>
            <a:endParaRPr lang="en-US" sz="11500" dirty="0">
              <a:solidFill>
                <a:schemeClr val="bg1">
                  <a:lumMod val="85000"/>
                  <a:lumOff val="15000"/>
                </a:schemeClr>
              </a:solidFill>
              <a:latin typeface="Code Bold" panose="02000506030000020004" pitchFamily="2" charset="77"/>
            </a:endParaRPr>
          </a:p>
        </p:txBody>
      </p:sp>
      <p:sp>
        <p:nvSpPr>
          <p:cNvPr id="2" name="TextBox 1"/>
          <p:cNvSpPr txBox="1"/>
          <p:nvPr/>
        </p:nvSpPr>
        <p:spPr>
          <a:xfrm>
            <a:off x="304800" y="5617028"/>
            <a:ext cx="2188420" cy="954107"/>
          </a:xfrm>
          <a:prstGeom prst="rect">
            <a:avLst/>
          </a:prstGeom>
          <a:noFill/>
        </p:spPr>
        <p:txBody>
          <a:bodyPr wrap="none" rtlCol="0">
            <a:spAutoFit/>
          </a:bodyPr>
          <a:lstStyle/>
          <a:p>
            <a:r>
              <a:rPr lang="es-ES" sz="2800" dirty="0" smtClean="0">
                <a:solidFill>
                  <a:schemeClr val="bg1">
                    <a:lumMod val="85000"/>
                    <a:lumOff val="15000"/>
                  </a:schemeClr>
                </a:solidFill>
              </a:rPr>
              <a:t>Desafío Nº2</a:t>
            </a:r>
            <a:endParaRPr lang="es-ES" sz="2800" dirty="0">
              <a:solidFill>
                <a:schemeClr val="bg1">
                  <a:lumMod val="85000"/>
                  <a:lumOff val="15000"/>
                </a:schemeClr>
              </a:solidFill>
            </a:endParaRPr>
          </a:p>
          <a:p>
            <a:r>
              <a:rPr lang="es-ES" sz="2800" dirty="0">
                <a:solidFill>
                  <a:schemeClr val="bg1">
                    <a:lumMod val="85000"/>
                    <a:lumOff val="15000"/>
                  </a:schemeClr>
                </a:solidFill>
              </a:rPr>
              <a:t>Grupo IV</a:t>
            </a:r>
          </a:p>
        </p:txBody>
      </p:sp>
    </p:spTree>
    <p:extLst>
      <p:ext uri="{BB962C8B-B14F-4D97-AF65-F5344CB8AC3E}">
        <p14:creationId xmlns:p14="http://schemas.microsoft.com/office/powerpoint/2010/main" val="2381351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9236"/>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a:solidFill>
                  <a:schemeClr val="bg1"/>
                </a:solidFill>
                <a:latin typeface="Code Bold" panose="02000506030000020004" pitchFamily="2" charset="77"/>
              </a:rPr>
              <a:t>Single Output </a:t>
            </a:r>
            <a:r>
              <a:rPr lang="en-US" sz="2400" b="1" dirty="0" smtClean="0">
                <a:solidFill>
                  <a:schemeClr val="bg1"/>
                </a:solidFill>
                <a:latin typeface="Code Bold" panose="02000506030000020004" pitchFamily="2" charset="77"/>
              </a:rPr>
              <a:t>(ResNet-101V2)</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p:cNvGraphicFramePr/>
          <p:nvPr>
            <p:extLst>
              <p:ext uri="{D42A27DB-BD31-4B8C-83A1-F6EECF244321}">
                <p14:modId xmlns:p14="http://schemas.microsoft.com/office/powerpoint/2010/main" val="1378462889"/>
              </p:ext>
            </p:extLst>
          </p:nvPr>
        </p:nvGraphicFramePr>
        <p:xfrm>
          <a:off x="9611843" y="2604861"/>
          <a:ext cx="1798007" cy="2862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D0DA7D96-20B1-4B45-941B-3D9DF305EFD4}"/>
              </a:ext>
            </a:extLst>
          </p:cNvPr>
          <p:cNvSpPr txBox="1"/>
          <p:nvPr/>
        </p:nvSpPr>
        <p:spPr>
          <a:xfrm>
            <a:off x="240892" y="1550245"/>
            <a:ext cx="4091549" cy="467542"/>
          </a:xfrm>
          <a:prstGeom prst="rect">
            <a:avLst/>
          </a:prstGeom>
          <a:noFill/>
        </p:spPr>
        <p:txBody>
          <a:bodyPr wrap="square" rtlCol="0">
            <a:noAutofit/>
          </a:bodyPr>
          <a:lstStyle/>
          <a:p>
            <a:pPr algn="ctr"/>
            <a:r>
              <a:rPr lang="en-US" sz="2400" b="1" dirty="0" smtClean="0">
                <a:solidFill>
                  <a:schemeClr val="accent6">
                    <a:lumMod val="75000"/>
                  </a:schemeClr>
                </a:solidFill>
                <a:latin typeface="Code Bold" panose="02000506030000020004" pitchFamily="2" charset="77"/>
              </a:rPr>
              <a:t>Accuracy</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4712970" y="1588892"/>
            <a:ext cx="4019474" cy="467542"/>
          </a:xfrm>
          <a:prstGeom prst="rect">
            <a:avLst/>
          </a:prstGeom>
          <a:noFill/>
        </p:spPr>
        <p:txBody>
          <a:bodyPr wrap="square" rtlCol="0">
            <a:noAutofit/>
          </a:bodyPr>
          <a:lstStyle/>
          <a:p>
            <a:pPr algn="ctr"/>
            <a:r>
              <a:rPr lang="en-US" sz="2400" b="1" dirty="0" smtClean="0">
                <a:solidFill>
                  <a:schemeClr val="accent6">
                    <a:lumMod val="75000"/>
                  </a:schemeClr>
                </a:solidFill>
                <a:latin typeface="Code Bold" panose="02000506030000020004" pitchFamily="2" charset="77"/>
              </a:rPr>
              <a:t>Loss</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4" name="TextBox 13">
            <a:extLst>
              <a:ext uri="{FF2B5EF4-FFF2-40B4-BE49-F238E27FC236}">
                <a16:creationId xmlns:a16="http://schemas.microsoft.com/office/drawing/2014/main" id="{D0DA7D96-20B1-4B45-941B-3D9DF305EFD4}"/>
              </a:ext>
            </a:extLst>
          </p:cNvPr>
          <p:cNvSpPr txBox="1"/>
          <p:nvPr/>
        </p:nvSpPr>
        <p:spPr>
          <a:xfrm>
            <a:off x="9211527" y="1643634"/>
            <a:ext cx="2399460"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Métricas</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pic>
        <p:nvPicPr>
          <p:cNvPr id="17" name="Picture 16"/>
          <p:cNvPicPr/>
          <p:nvPr/>
        </p:nvPicPr>
        <p:blipFill>
          <a:blip r:embed="rId8"/>
          <a:stretch/>
        </p:blipFill>
        <p:spPr>
          <a:xfrm>
            <a:off x="4538289" y="2587751"/>
            <a:ext cx="4239951" cy="2879441"/>
          </a:xfrm>
          <a:prstGeom prst="rect">
            <a:avLst/>
          </a:prstGeom>
          <a:ln>
            <a:noFill/>
          </a:ln>
        </p:spPr>
      </p:pic>
      <p:pic>
        <p:nvPicPr>
          <p:cNvPr id="18" name="Picture 17"/>
          <p:cNvPicPr/>
          <p:nvPr/>
        </p:nvPicPr>
        <p:blipFill>
          <a:blip r:embed="rId9"/>
          <a:stretch/>
        </p:blipFill>
        <p:spPr>
          <a:xfrm>
            <a:off x="221453" y="2587751"/>
            <a:ext cx="4123575" cy="2879441"/>
          </a:xfrm>
          <a:prstGeom prst="rect">
            <a:avLst/>
          </a:prstGeom>
          <a:ln>
            <a:noFill/>
          </a:ln>
        </p:spPr>
      </p:pic>
      <p:graphicFrame>
        <p:nvGraphicFramePr>
          <p:cNvPr id="19" name="Diagram 18"/>
          <p:cNvGraphicFramePr/>
          <p:nvPr>
            <p:extLst>
              <p:ext uri="{D42A27DB-BD31-4B8C-83A1-F6EECF244321}">
                <p14:modId xmlns:p14="http://schemas.microsoft.com/office/powerpoint/2010/main" val="305691457"/>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644313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7136692" y="1482556"/>
            <a:ext cx="3037651" cy="467542"/>
          </a:xfrm>
          <a:prstGeom prst="rect">
            <a:avLst/>
          </a:prstGeom>
          <a:noFill/>
        </p:spPr>
        <p:txBody>
          <a:bodyPr wrap="square" rtlCol="0">
            <a:noAutofit/>
          </a:bodyPr>
          <a:lstStyle/>
          <a:p>
            <a:pPr algn="ctr"/>
            <a:r>
              <a:rPr lang="en-US" sz="2400" b="1" dirty="0" err="1">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4328" y="1950098"/>
            <a:ext cx="3037651" cy="461772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6692" y="1950098"/>
            <a:ext cx="3037651" cy="4617720"/>
          </a:xfrm>
          <a:prstGeom prst="rect">
            <a:avLst/>
          </a:prstGeom>
        </p:spPr>
      </p:pic>
      <p:sp>
        <p:nvSpPr>
          <p:cNvPr id="17" name="TextBox 16">
            <a:extLst>
              <a:ext uri="{FF2B5EF4-FFF2-40B4-BE49-F238E27FC236}">
                <a16:creationId xmlns:a16="http://schemas.microsoft.com/office/drawing/2014/main" id="{D0DA7D96-20B1-4B45-941B-3D9DF305EFD4}"/>
              </a:ext>
            </a:extLst>
          </p:cNvPr>
          <p:cNvSpPr txBox="1"/>
          <p:nvPr/>
        </p:nvSpPr>
        <p:spPr>
          <a:xfrm>
            <a:off x="6181716" y="111265"/>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Esquemas</a:t>
            </a:r>
            <a:endParaRPr lang="en-US" sz="32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4090509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7281959" y="1482556"/>
            <a:ext cx="317906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2483" y="1889772"/>
            <a:ext cx="3358541" cy="229294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8204" y="1809177"/>
            <a:ext cx="3476592" cy="2373537"/>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7678" y="4323635"/>
            <a:ext cx="3564835" cy="2433782"/>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6907" y="4361590"/>
            <a:ext cx="3487889" cy="2357872"/>
          </a:xfrm>
          <a:prstGeom prst="rect">
            <a:avLst/>
          </a:prstGeom>
        </p:spPr>
      </p:pic>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Salida</a:t>
            </a:r>
            <a:r>
              <a:rPr lang="en-US" sz="3200" b="1" dirty="0" smtClean="0">
                <a:solidFill>
                  <a:schemeClr val="bg1"/>
                </a:solidFill>
                <a:latin typeface="Code Bold" panose="02000506030000020004" pitchFamily="2" charset="77"/>
              </a:rPr>
              <a:t>: </a:t>
            </a:r>
            <a:r>
              <a:rPr lang="en-US" sz="3200" b="1" dirty="0" err="1" smtClean="0">
                <a:solidFill>
                  <a:schemeClr val="accent6">
                    <a:lumMod val="75000"/>
                  </a:schemeClr>
                </a:solidFill>
                <a:latin typeface="Code Bold" panose="02000506030000020004" pitchFamily="2" charset="77"/>
              </a:rPr>
              <a:t>Salud</a:t>
            </a:r>
            <a:r>
              <a:rPr lang="en-US" sz="3200" b="1" dirty="0" smtClean="0">
                <a:solidFill>
                  <a:schemeClr val="accent6">
                    <a:lumMod val="75000"/>
                  </a:schemeClr>
                </a:solidFill>
                <a:latin typeface="Code Bold" panose="02000506030000020004" pitchFamily="2" charset="77"/>
              </a:rPr>
              <a:t> de la </a:t>
            </a:r>
            <a:r>
              <a:rPr lang="en-US" sz="3200" b="1" dirty="0" err="1" smtClean="0">
                <a:solidFill>
                  <a:schemeClr val="accent6">
                    <a:lumMod val="75000"/>
                  </a:schemeClr>
                </a:solidFill>
                <a:latin typeface="Code Bold" panose="02000506030000020004" pitchFamily="2" charset="77"/>
              </a:rPr>
              <a:t>hoja</a:t>
            </a:r>
            <a:endParaRPr lang="en-US" sz="3200" b="1" dirty="0">
              <a:solidFill>
                <a:schemeClr val="accent6">
                  <a:lumMod val="75000"/>
                </a:schemeClr>
              </a:solidFill>
              <a:latin typeface="Code Bold" panose="02000506030000020004" pitchFamily="2" charset="77"/>
            </a:endParaRPr>
          </a:p>
        </p:txBody>
      </p:sp>
      <p:sp>
        <p:nvSpPr>
          <p:cNvPr id="15" name="TextBox 14">
            <a:extLst>
              <a:ext uri="{FF2B5EF4-FFF2-40B4-BE49-F238E27FC236}">
                <a16:creationId xmlns:a16="http://schemas.microsoft.com/office/drawing/2014/main" id="{D0DA7D96-20B1-4B45-941B-3D9DF305EFD4}"/>
              </a:ext>
            </a:extLst>
          </p:cNvPr>
          <p:cNvSpPr txBox="1"/>
          <p:nvPr/>
        </p:nvSpPr>
        <p:spPr>
          <a:xfrm>
            <a:off x="731688" y="1889772"/>
            <a:ext cx="233176" cy="1722626"/>
          </a:xfrm>
          <a:prstGeom prst="rect">
            <a:avLst/>
          </a:prstGeom>
          <a:noFill/>
        </p:spPr>
        <p:txBody>
          <a:bodyPr wrap="square" rtlCol="0">
            <a:noAutofit/>
          </a:bodyPr>
          <a:lstStyle/>
          <a:p>
            <a:pPr algn="ctr"/>
            <a:r>
              <a:rPr lang="en-US" sz="1600" b="1" dirty="0" smtClean="0">
                <a:solidFill>
                  <a:schemeClr val="accent6">
                    <a:lumMod val="75000"/>
                  </a:schemeClr>
                </a:solidFill>
                <a:latin typeface="Code Bold" panose="02000506030000020004" pitchFamily="2" charset="77"/>
              </a:rPr>
              <a:t>Accuracy</a:t>
            </a:r>
            <a:endParaRPr lang="en-US" sz="16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7" name="TextBox 16">
            <a:extLst>
              <a:ext uri="{FF2B5EF4-FFF2-40B4-BE49-F238E27FC236}">
                <a16:creationId xmlns:a16="http://schemas.microsoft.com/office/drawing/2014/main" id="{D0DA7D96-20B1-4B45-941B-3D9DF305EFD4}"/>
              </a:ext>
            </a:extLst>
          </p:cNvPr>
          <p:cNvSpPr txBox="1"/>
          <p:nvPr/>
        </p:nvSpPr>
        <p:spPr>
          <a:xfrm>
            <a:off x="731688" y="5006109"/>
            <a:ext cx="233176" cy="1034474"/>
          </a:xfrm>
          <a:prstGeom prst="rect">
            <a:avLst/>
          </a:prstGeom>
          <a:noFill/>
        </p:spPr>
        <p:txBody>
          <a:bodyPr wrap="square" rtlCol="0">
            <a:noAutofit/>
          </a:bodyPr>
          <a:lstStyle/>
          <a:p>
            <a:pPr algn="ctr"/>
            <a:r>
              <a:rPr lang="en-US" sz="1600" b="1" dirty="0" smtClean="0">
                <a:solidFill>
                  <a:schemeClr val="accent6">
                    <a:lumMod val="75000"/>
                  </a:schemeClr>
                </a:solidFill>
                <a:latin typeface="Code Bold" panose="02000506030000020004" pitchFamily="2" charset="77"/>
              </a:rPr>
              <a:t>Loss</a:t>
            </a: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201532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Salida</a:t>
            </a:r>
            <a:r>
              <a:rPr lang="en-US" sz="3200" b="1" dirty="0" smtClean="0">
                <a:solidFill>
                  <a:schemeClr val="bg1"/>
                </a:solidFill>
                <a:latin typeface="Code Bold" panose="02000506030000020004" pitchFamily="2" charset="77"/>
              </a:rPr>
              <a:t>: </a:t>
            </a:r>
            <a:r>
              <a:rPr lang="en-US" sz="3200" b="1" dirty="0" err="1" smtClean="0">
                <a:solidFill>
                  <a:schemeClr val="accent6">
                    <a:lumMod val="75000"/>
                  </a:schemeClr>
                </a:solidFill>
                <a:latin typeface="Code Bold" panose="02000506030000020004" pitchFamily="2" charset="77"/>
              </a:rPr>
              <a:t>Salud</a:t>
            </a:r>
            <a:r>
              <a:rPr lang="en-US" sz="3200" b="1" dirty="0" smtClean="0">
                <a:solidFill>
                  <a:schemeClr val="accent6">
                    <a:lumMod val="75000"/>
                  </a:schemeClr>
                </a:solidFill>
                <a:latin typeface="Code Bold" panose="02000506030000020004" pitchFamily="2" charset="77"/>
              </a:rPr>
              <a:t> de la </a:t>
            </a:r>
            <a:r>
              <a:rPr lang="en-US" sz="3200" b="1" dirty="0" err="1" smtClean="0">
                <a:solidFill>
                  <a:schemeClr val="accent6">
                    <a:lumMod val="75000"/>
                  </a:schemeClr>
                </a:solidFill>
                <a:latin typeface="Code Bold" panose="02000506030000020004" pitchFamily="2" charset="77"/>
              </a:rPr>
              <a:t>hoja</a:t>
            </a:r>
            <a:endParaRPr lang="en-US" sz="3200" b="1" dirty="0">
              <a:solidFill>
                <a:schemeClr val="accent6">
                  <a:lumMod val="75000"/>
                </a:schemeClr>
              </a:solidFill>
              <a:latin typeface="Code Bold" panose="02000506030000020004" pitchFamily="2" charset="77"/>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073" y="1874830"/>
            <a:ext cx="4898714" cy="4973934"/>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3307" y="1959334"/>
            <a:ext cx="4815487" cy="4889430"/>
          </a:xfrm>
          <a:prstGeom prst="rect">
            <a:avLst/>
          </a:prstGeom>
        </p:spPr>
      </p:pic>
      <p:sp>
        <p:nvSpPr>
          <p:cNvPr id="18" name="TextBox 17">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0" name="TextBox 19">
            <a:extLst>
              <a:ext uri="{FF2B5EF4-FFF2-40B4-BE49-F238E27FC236}">
                <a16:creationId xmlns:a16="http://schemas.microsoft.com/office/drawing/2014/main" id="{D0DA7D96-20B1-4B45-941B-3D9DF305EFD4}"/>
              </a:ext>
            </a:extLst>
          </p:cNvPr>
          <p:cNvSpPr txBox="1"/>
          <p:nvPr/>
        </p:nvSpPr>
        <p:spPr>
          <a:xfrm>
            <a:off x="7281959" y="1482556"/>
            <a:ext cx="317906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389106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9236"/>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7281959" y="1482556"/>
            <a:ext cx="317906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Salida</a:t>
            </a:r>
            <a:r>
              <a:rPr lang="en-US" sz="3200" b="1" dirty="0" smtClean="0">
                <a:solidFill>
                  <a:schemeClr val="bg1"/>
                </a:solidFill>
                <a:latin typeface="Code Bold" panose="02000506030000020004" pitchFamily="2" charset="77"/>
              </a:rPr>
              <a:t>: </a:t>
            </a:r>
            <a:r>
              <a:rPr lang="en-US" sz="3200" b="1" dirty="0" err="1" smtClean="0">
                <a:solidFill>
                  <a:schemeClr val="accent6">
                    <a:lumMod val="75000"/>
                  </a:schemeClr>
                </a:solidFill>
                <a:latin typeface="Code Bold" panose="02000506030000020004" pitchFamily="2" charset="77"/>
              </a:rPr>
              <a:t>Tipo</a:t>
            </a:r>
            <a:r>
              <a:rPr lang="en-US" sz="3200" b="1" dirty="0" smtClean="0">
                <a:solidFill>
                  <a:schemeClr val="accent6">
                    <a:lumMod val="75000"/>
                  </a:schemeClr>
                </a:solidFill>
                <a:latin typeface="Code Bold" panose="02000506030000020004" pitchFamily="2" charset="77"/>
              </a:rPr>
              <a:t> de </a:t>
            </a:r>
            <a:r>
              <a:rPr lang="en-US" sz="3200" b="1" dirty="0" err="1" smtClean="0">
                <a:solidFill>
                  <a:schemeClr val="accent6">
                    <a:lumMod val="75000"/>
                  </a:schemeClr>
                </a:solidFill>
                <a:latin typeface="Code Bold" panose="02000506030000020004" pitchFamily="2" charset="77"/>
              </a:rPr>
              <a:t>Hoja</a:t>
            </a:r>
            <a:endParaRPr lang="en-US" sz="3200" b="1" dirty="0">
              <a:solidFill>
                <a:schemeClr val="accent6">
                  <a:lumMod val="75000"/>
                </a:schemeClr>
              </a:solidFill>
              <a:latin typeface="Code Bold" panose="02000506030000020004" pitchFamily="2" charset="77"/>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4053" y="1862651"/>
            <a:ext cx="3470880" cy="2369638"/>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4053" y="4356700"/>
            <a:ext cx="3502355" cy="236765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7678" y="1862651"/>
            <a:ext cx="3564835" cy="243378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7678" y="4325294"/>
            <a:ext cx="3561086" cy="2407354"/>
          </a:xfrm>
          <a:prstGeom prst="rect">
            <a:avLst/>
          </a:prstGeom>
        </p:spPr>
      </p:pic>
      <p:sp>
        <p:nvSpPr>
          <p:cNvPr id="18" name="TextBox 17">
            <a:extLst>
              <a:ext uri="{FF2B5EF4-FFF2-40B4-BE49-F238E27FC236}">
                <a16:creationId xmlns:a16="http://schemas.microsoft.com/office/drawing/2014/main" id="{D0DA7D96-20B1-4B45-941B-3D9DF305EFD4}"/>
              </a:ext>
            </a:extLst>
          </p:cNvPr>
          <p:cNvSpPr txBox="1"/>
          <p:nvPr/>
        </p:nvSpPr>
        <p:spPr>
          <a:xfrm>
            <a:off x="731688" y="1889772"/>
            <a:ext cx="233176" cy="1722626"/>
          </a:xfrm>
          <a:prstGeom prst="rect">
            <a:avLst/>
          </a:prstGeom>
          <a:noFill/>
        </p:spPr>
        <p:txBody>
          <a:bodyPr wrap="square" rtlCol="0">
            <a:noAutofit/>
          </a:bodyPr>
          <a:lstStyle/>
          <a:p>
            <a:pPr algn="ctr"/>
            <a:r>
              <a:rPr lang="en-US" sz="1600" b="1" dirty="0" smtClean="0">
                <a:solidFill>
                  <a:schemeClr val="accent6">
                    <a:lumMod val="75000"/>
                  </a:schemeClr>
                </a:solidFill>
                <a:latin typeface="Code Bold" panose="02000506030000020004" pitchFamily="2" charset="77"/>
              </a:rPr>
              <a:t>Accuracy</a:t>
            </a:r>
            <a:endParaRPr lang="en-US" sz="16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0" name="TextBox 19">
            <a:extLst>
              <a:ext uri="{FF2B5EF4-FFF2-40B4-BE49-F238E27FC236}">
                <a16:creationId xmlns:a16="http://schemas.microsoft.com/office/drawing/2014/main" id="{D0DA7D96-20B1-4B45-941B-3D9DF305EFD4}"/>
              </a:ext>
            </a:extLst>
          </p:cNvPr>
          <p:cNvSpPr txBox="1"/>
          <p:nvPr/>
        </p:nvSpPr>
        <p:spPr>
          <a:xfrm>
            <a:off x="731688" y="5006109"/>
            <a:ext cx="233176" cy="1034474"/>
          </a:xfrm>
          <a:prstGeom prst="rect">
            <a:avLst/>
          </a:prstGeom>
          <a:noFill/>
        </p:spPr>
        <p:txBody>
          <a:bodyPr wrap="square" rtlCol="0">
            <a:noAutofit/>
          </a:bodyPr>
          <a:lstStyle/>
          <a:p>
            <a:pPr algn="ctr"/>
            <a:r>
              <a:rPr lang="en-US" sz="1600" b="1" dirty="0" smtClean="0">
                <a:solidFill>
                  <a:schemeClr val="accent6">
                    <a:lumMod val="75000"/>
                  </a:schemeClr>
                </a:solidFill>
                <a:latin typeface="Code Bold" panose="02000506030000020004" pitchFamily="2" charset="77"/>
              </a:rPr>
              <a:t>Loss</a:t>
            </a: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672155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Salida</a:t>
            </a:r>
            <a:r>
              <a:rPr lang="en-US" sz="3200" b="1" dirty="0" smtClean="0">
                <a:solidFill>
                  <a:schemeClr val="bg1"/>
                </a:solidFill>
                <a:latin typeface="Code Bold" panose="02000506030000020004" pitchFamily="2" charset="77"/>
              </a:rPr>
              <a:t>: </a:t>
            </a:r>
            <a:r>
              <a:rPr lang="en-US" sz="3200" b="1" dirty="0" err="1">
                <a:solidFill>
                  <a:schemeClr val="accent6">
                    <a:lumMod val="75000"/>
                  </a:schemeClr>
                </a:solidFill>
                <a:latin typeface="Code Bold" panose="02000506030000020004" pitchFamily="2" charset="77"/>
              </a:rPr>
              <a:t>Tipo</a:t>
            </a:r>
            <a:r>
              <a:rPr lang="en-US" sz="3200" b="1" dirty="0">
                <a:solidFill>
                  <a:schemeClr val="accent6">
                    <a:lumMod val="75000"/>
                  </a:schemeClr>
                </a:solidFill>
                <a:latin typeface="Code Bold" panose="02000506030000020004" pitchFamily="2" charset="77"/>
              </a:rPr>
              <a:t> de </a:t>
            </a:r>
            <a:r>
              <a:rPr lang="en-US" sz="3200" b="1" dirty="0" err="1">
                <a:solidFill>
                  <a:schemeClr val="accent6">
                    <a:lumMod val="75000"/>
                  </a:schemeClr>
                </a:solidFill>
                <a:latin typeface="Code Bold" panose="02000506030000020004" pitchFamily="2" charset="77"/>
              </a:rPr>
              <a:t>Hoja</a:t>
            </a:r>
            <a:endParaRPr lang="en-US" sz="3200" b="1" dirty="0">
              <a:solidFill>
                <a:schemeClr val="accent6">
                  <a:lumMod val="75000"/>
                </a:schemeClr>
              </a:solidFill>
              <a:latin typeface="Code Bold" panose="02000506030000020004" pitchFamily="2" charset="77"/>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304" y="1950098"/>
            <a:ext cx="4584427" cy="465851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041" y="2023991"/>
            <a:ext cx="4584427" cy="4658519"/>
          </a:xfrm>
          <a:prstGeom prst="rect">
            <a:avLst/>
          </a:prstGeom>
        </p:spPr>
      </p:pic>
      <p:sp>
        <p:nvSpPr>
          <p:cNvPr id="14" name="TextBox 13">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5" name="TextBox 14">
            <a:extLst>
              <a:ext uri="{FF2B5EF4-FFF2-40B4-BE49-F238E27FC236}">
                <a16:creationId xmlns:a16="http://schemas.microsoft.com/office/drawing/2014/main" id="{D0DA7D96-20B1-4B45-941B-3D9DF305EFD4}"/>
              </a:ext>
            </a:extLst>
          </p:cNvPr>
          <p:cNvSpPr txBox="1"/>
          <p:nvPr/>
        </p:nvSpPr>
        <p:spPr>
          <a:xfrm>
            <a:off x="7281959" y="1482556"/>
            <a:ext cx="317906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2357267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628074" y="2262725"/>
            <a:ext cx="10680862" cy="467542"/>
          </a:xfrm>
          <a:prstGeom prst="rect">
            <a:avLst/>
          </a:prstGeom>
          <a:noFill/>
        </p:spPr>
        <p:txBody>
          <a:bodyPr wrap="square" rtlCol="0">
            <a:noAutofit/>
          </a:bodyPr>
          <a:lstStyle/>
          <a:p>
            <a:pPr algn="ctr"/>
            <a:r>
              <a:rPr lang="en-US" sz="2400" b="1" dirty="0" err="1">
                <a:solidFill>
                  <a:schemeClr val="accent6">
                    <a:lumMod val="75000"/>
                  </a:schemeClr>
                </a:solidFill>
                <a:latin typeface="Code Bold" panose="02000506030000020004" pitchFamily="2" charset="77"/>
              </a:rPr>
              <a:t>Salud</a:t>
            </a:r>
            <a:r>
              <a:rPr lang="en-US" sz="2400" b="1" dirty="0">
                <a:solidFill>
                  <a:schemeClr val="accent6">
                    <a:lumMod val="75000"/>
                  </a:schemeClr>
                </a:solidFill>
                <a:latin typeface="Code Bold" panose="02000506030000020004" pitchFamily="2" charset="77"/>
              </a:rPr>
              <a:t> de la </a:t>
            </a:r>
            <a:r>
              <a:rPr lang="en-US" sz="2400" b="1" dirty="0" err="1" smtClean="0">
                <a:solidFill>
                  <a:schemeClr val="accent6">
                    <a:lumMod val="75000"/>
                  </a:schemeClr>
                </a:solidFill>
                <a:latin typeface="Code Bold" panose="02000506030000020004" pitchFamily="2" charset="77"/>
              </a:rPr>
              <a:t>hoja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smtClean="0">
                <a:solidFill>
                  <a:schemeClr val="accent6">
                    <a:lumMod val="75000"/>
                  </a:schemeClr>
                </a:solidFill>
                <a:latin typeface="Code Bold" panose="02000506030000020004" pitchFamily="2" charset="77"/>
              </a:rPr>
              <a:t>Classification report</a:t>
            </a:r>
            <a:endParaRPr lang="en-US" sz="3200" b="1" dirty="0">
              <a:solidFill>
                <a:schemeClr val="accent6">
                  <a:lumMod val="75000"/>
                </a:schemeClr>
              </a:solidFill>
              <a:latin typeface="Code Bold" panose="02000506030000020004" pitchFamily="2" charset="77"/>
            </a:endParaRPr>
          </a:p>
        </p:txBody>
      </p:sp>
      <p:sp>
        <p:nvSpPr>
          <p:cNvPr id="15" name="TextBox 14"/>
          <p:cNvSpPr txBox="1"/>
          <p:nvPr/>
        </p:nvSpPr>
        <p:spPr>
          <a:xfrm>
            <a:off x="414096" y="2910485"/>
            <a:ext cx="5319722" cy="2677656"/>
          </a:xfrm>
          <a:prstGeom prst="rect">
            <a:avLst/>
          </a:prstGeom>
          <a:noFill/>
        </p:spPr>
        <p:txBody>
          <a:bodyPr wrap="square" rtlCol="0">
            <a:spAutoFit/>
          </a:bodyPr>
          <a:lstStyle/>
          <a:p>
            <a:pPr algn="r"/>
            <a:r>
              <a:rPr lang="es-ES" sz="1200" dirty="0" err="1" smtClean="0">
                <a:solidFill>
                  <a:schemeClr val="accent6">
                    <a:lumMod val="75000"/>
                  </a:schemeClr>
                </a:solidFill>
                <a:latin typeface="Courier New" panose="02070309020205020404" pitchFamily="49" charset="0"/>
                <a:cs typeface="Courier New" panose="02070309020205020404" pitchFamily="49" charset="0"/>
              </a:rPr>
              <a:t>precision</a:t>
            </a:r>
            <a:r>
              <a:rPr lang="es-ES" sz="1200" dirty="0" smtClean="0">
                <a:solidFill>
                  <a:schemeClr val="accent6">
                    <a:lumMod val="75000"/>
                  </a:schemeClr>
                </a:solidFill>
                <a:latin typeface="Courier New" panose="02070309020205020404" pitchFamily="49" charset="0"/>
                <a:cs typeface="Courier New" panose="02070309020205020404" pitchFamily="49" charset="0"/>
              </a:rPr>
              <a:t>    </a:t>
            </a:r>
            <a:r>
              <a:rPr lang="es-ES" sz="1200" dirty="0" err="1">
                <a:solidFill>
                  <a:schemeClr val="accent6">
                    <a:lumMod val="75000"/>
                  </a:schemeClr>
                </a:solidFill>
                <a:latin typeface="Courier New" panose="02070309020205020404" pitchFamily="49" charset="0"/>
                <a:cs typeface="Courier New" panose="02070309020205020404" pitchFamily="49" charset="0"/>
              </a:rPr>
              <a:t>recall</a:t>
            </a:r>
            <a:r>
              <a:rPr lang="es-ES" sz="1200" dirty="0">
                <a:solidFill>
                  <a:schemeClr val="accent6">
                    <a:lumMod val="75000"/>
                  </a:schemeClr>
                </a:solidFill>
                <a:latin typeface="Courier New" panose="02070309020205020404" pitchFamily="49" charset="0"/>
                <a:cs typeface="Courier New" panose="02070309020205020404" pitchFamily="49" charset="0"/>
              </a:rPr>
              <a:t>  f1-score   </a:t>
            </a:r>
            <a:r>
              <a:rPr lang="es-ES" sz="1200" dirty="0" err="1">
                <a:solidFill>
                  <a:schemeClr val="accent6">
                    <a:lumMod val="75000"/>
                  </a:schemeClr>
                </a:solidFill>
                <a:latin typeface="Courier New" panose="02070309020205020404" pitchFamily="49" charset="0"/>
                <a:cs typeface="Courier New" panose="02070309020205020404" pitchFamily="49" charset="0"/>
              </a:rPr>
              <a:t>support</a:t>
            </a: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r>
              <a:rPr lang="es-ES" sz="1200" dirty="0" err="1" smtClean="0">
                <a:solidFill>
                  <a:schemeClr val="accent6">
                    <a:lumMod val="75000"/>
                  </a:schemeClr>
                </a:solidFill>
                <a:latin typeface="Courier New" panose="02070309020205020404" pitchFamily="49" charset="0"/>
                <a:cs typeface="Courier New" panose="02070309020205020404" pitchFamily="49" charset="0"/>
              </a:rPr>
              <a:t>accuracy</a:t>
            </a:r>
            <a:r>
              <a:rPr lang="es-ES" sz="1200" dirty="0" smtClean="0">
                <a:solidFill>
                  <a:schemeClr val="accent6">
                    <a:lumMod val="75000"/>
                  </a:schemeClr>
                </a:solidFill>
                <a:latin typeface="Courier New" panose="02070309020205020404" pitchFamily="49" charset="0"/>
                <a:cs typeface="Courier New" panose="02070309020205020404" pitchFamily="49" charset="0"/>
              </a:rPr>
              <a:t>                           </a:t>
            </a:r>
            <a:r>
              <a:rPr lang="es-ES" sz="1200" dirty="0">
                <a:solidFill>
                  <a:schemeClr val="accent6">
                    <a:lumMod val="75000"/>
                  </a:schemeClr>
                </a:solidFill>
                <a:latin typeface="Courier New" panose="02070309020205020404" pitchFamily="49" charset="0"/>
                <a:cs typeface="Courier New" panose="02070309020205020404" pitchFamily="49" charset="0"/>
              </a:rPr>
              <a:t>0.86      5563</a:t>
            </a:r>
          </a:p>
          <a:p>
            <a:pPr algn="r"/>
            <a:r>
              <a:rPr lang="es-ES" sz="1200" dirty="0" smtClean="0">
                <a:solidFill>
                  <a:schemeClr val="accent6">
                    <a:lumMod val="75000"/>
                  </a:schemeClr>
                </a:solidFill>
                <a:latin typeface="Courier New" panose="02070309020205020404" pitchFamily="49" charset="0"/>
                <a:cs typeface="Courier New" panose="02070309020205020404" pitchFamily="49" charset="0"/>
              </a:rPr>
              <a:t>macro </a:t>
            </a:r>
            <a:r>
              <a:rPr lang="es-ES" sz="1200" dirty="0" err="1">
                <a:solidFill>
                  <a:schemeClr val="accent6">
                    <a:lumMod val="75000"/>
                  </a:schemeClr>
                </a:solidFill>
                <a:latin typeface="Courier New" panose="02070309020205020404" pitchFamily="49" charset="0"/>
                <a:cs typeface="Courier New" panose="02070309020205020404" pitchFamily="49" charset="0"/>
              </a:rPr>
              <a:t>avg</a:t>
            </a:r>
            <a:r>
              <a:rPr lang="es-ES" sz="1200" dirty="0">
                <a:solidFill>
                  <a:schemeClr val="accent6">
                    <a:lumMod val="75000"/>
                  </a:schemeClr>
                </a:solidFill>
                <a:latin typeface="Courier New" panose="02070309020205020404" pitchFamily="49" charset="0"/>
                <a:cs typeface="Courier New" panose="02070309020205020404" pitchFamily="49" charset="0"/>
              </a:rPr>
              <a:t>       0.88      0.78      0.80      5563</a:t>
            </a:r>
          </a:p>
          <a:p>
            <a:pPr algn="r"/>
            <a:r>
              <a:rPr lang="es-ES" sz="1200" dirty="0" err="1" smtClean="0">
                <a:solidFill>
                  <a:schemeClr val="accent6">
                    <a:lumMod val="75000"/>
                  </a:schemeClr>
                </a:solidFill>
                <a:latin typeface="Courier New" panose="02070309020205020404" pitchFamily="49" charset="0"/>
                <a:cs typeface="Courier New" panose="02070309020205020404" pitchFamily="49" charset="0"/>
              </a:rPr>
              <a:t>weighted</a:t>
            </a:r>
            <a:r>
              <a:rPr lang="es-ES" sz="1200" dirty="0" smtClean="0">
                <a:solidFill>
                  <a:schemeClr val="accent6">
                    <a:lumMod val="75000"/>
                  </a:schemeClr>
                </a:solidFill>
                <a:latin typeface="Courier New" panose="02070309020205020404" pitchFamily="49" charset="0"/>
                <a:cs typeface="Courier New" panose="02070309020205020404" pitchFamily="49" charset="0"/>
              </a:rPr>
              <a:t> </a:t>
            </a:r>
            <a:r>
              <a:rPr lang="es-ES" sz="1200" dirty="0" err="1">
                <a:solidFill>
                  <a:schemeClr val="accent6">
                    <a:lumMod val="75000"/>
                  </a:schemeClr>
                </a:solidFill>
                <a:latin typeface="Courier New" panose="02070309020205020404" pitchFamily="49" charset="0"/>
                <a:cs typeface="Courier New" panose="02070309020205020404" pitchFamily="49" charset="0"/>
              </a:rPr>
              <a:t>avg</a:t>
            </a:r>
            <a:r>
              <a:rPr lang="es-ES" sz="1200" dirty="0">
                <a:solidFill>
                  <a:schemeClr val="accent6">
                    <a:lumMod val="75000"/>
                  </a:schemeClr>
                </a:solidFill>
                <a:latin typeface="Courier New" panose="02070309020205020404" pitchFamily="49" charset="0"/>
                <a:cs typeface="Courier New" panose="02070309020205020404" pitchFamily="49" charset="0"/>
              </a:rPr>
              <a:t>       0.87      0.86      0.85      </a:t>
            </a:r>
            <a:r>
              <a:rPr lang="es-ES" sz="1200" dirty="0" smtClean="0">
                <a:solidFill>
                  <a:schemeClr val="accent6">
                    <a:lumMod val="75000"/>
                  </a:schemeClr>
                </a:solidFill>
                <a:latin typeface="Courier New" panose="02070309020205020404" pitchFamily="49" charset="0"/>
                <a:cs typeface="Courier New" panose="02070309020205020404" pitchFamily="49" charset="0"/>
              </a:rPr>
              <a:t>5563</a:t>
            </a: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smtClean="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smtClean="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smtClean="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accuracy                           </a:t>
            </a:r>
            <a:r>
              <a:rPr lang="en-US" sz="1200" dirty="0">
                <a:solidFill>
                  <a:schemeClr val="accent6">
                    <a:lumMod val="75000"/>
                  </a:schemeClr>
                </a:solidFill>
                <a:latin typeface="Courier New" panose="02070309020205020404" pitchFamily="49" charset="0"/>
                <a:cs typeface="Courier New" panose="02070309020205020404" pitchFamily="49" charset="0"/>
              </a:rPr>
              <a:t>0.91      5563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macro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0.91      0.88      0.89      5563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weighted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0.92      0.91      0.91      5563</a:t>
            </a:r>
            <a:endParaRPr lang="es-ES" sz="1200" dirty="0">
              <a:solidFill>
                <a:schemeClr val="accent6">
                  <a:lumMod val="75000"/>
                </a:schemeClr>
              </a:solidFill>
              <a:latin typeface="Courier New" panose="02070309020205020404" pitchFamily="49" charset="0"/>
              <a:cs typeface="Courier New" panose="02070309020205020404" pitchFamily="49" charset="0"/>
            </a:endParaRPr>
          </a:p>
        </p:txBody>
      </p:sp>
      <p:sp>
        <p:nvSpPr>
          <p:cNvPr id="17" name="TextBox 16"/>
          <p:cNvSpPr txBox="1"/>
          <p:nvPr/>
        </p:nvSpPr>
        <p:spPr>
          <a:xfrm>
            <a:off x="6002097" y="2910925"/>
            <a:ext cx="5306839" cy="2677656"/>
          </a:xfrm>
          <a:prstGeom prst="rect">
            <a:avLst/>
          </a:prstGeom>
          <a:noFill/>
        </p:spPr>
        <p:txBody>
          <a:bodyPr wrap="square" rtlCol="0">
            <a:spAutoFit/>
          </a:bodyPr>
          <a:lstStyle/>
          <a:p>
            <a:pPr algn="r"/>
            <a:r>
              <a:rPr lang="es-ES" sz="1200" dirty="0" err="1" smtClean="0">
                <a:solidFill>
                  <a:schemeClr val="accent6">
                    <a:lumMod val="75000"/>
                  </a:schemeClr>
                </a:solidFill>
                <a:latin typeface="Courier New" panose="02070309020205020404" pitchFamily="49" charset="0"/>
                <a:cs typeface="Courier New" panose="02070309020205020404" pitchFamily="49" charset="0"/>
              </a:rPr>
              <a:t>precision</a:t>
            </a:r>
            <a:r>
              <a:rPr lang="es-ES" sz="1200" dirty="0" smtClean="0">
                <a:solidFill>
                  <a:schemeClr val="accent6">
                    <a:lumMod val="75000"/>
                  </a:schemeClr>
                </a:solidFill>
                <a:latin typeface="Courier New" panose="02070309020205020404" pitchFamily="49" charset="0"/>
                <a:cs typeface="Courier New" panose="02070309020205020404" pitchFamily="49" charset="0"/>
              </a:rPr>
              <a:t>    </a:t>
            </a:r>
            <a:r>
              <a:rPr lang="es-ES" sz="1200" dirty="0" err="1">
                <a:solidFill>
                  <a:schemeClr val="accent6">
                    <a:lumMod val="75000"/>
                  </a:schemeClr>
                </a:solidFill>
                <a:latin typeface="Courier New" panose="02070309020205020404" pitchFamily="49" charset="0"/>
                <a:cs typeface="Courier New" panose="02070309020205020404" pitchFamily="49" charset="0"/>
              </a:rPr>
              <a:t>recall</a:t>
            </a:r>
            <a:r>
              <a:rPr lang="es-ES" sz="1200" dirty="0">
                <a:solidFill>
                  <a:schemeClr val="accent6">
                    <a:lumMod val="75000"/>
                  </a:schemeClr>
                </a:solidFill>
                <a:latin typeface="Courier New" panose="02070309020205020404" pitchFamily="49" charset="0"/>
                <a:cs typeface="Courier New" panose="02070309020205020404" pitchFamily="49" charset="0"/>
              </a:rPr>
              <a:t>  f1-score   </a:t>
            </a:r>
            <a:r>
              <a:rPr lang="es-ES" sz="1200" dirty="0" err="1">
                <a:solidFill>
                  <a:schemeClr val="accent6">
                    <a:lumMod val="75000"/>
                  </a:schemeClr>
                </a:solidFill>
                <a:latin typeface="Courier New" panose="02070309020205020404" pitchFamily="49" charset="0"/>
                <a:cs typeface="Courier New" panose="02070309020205020404" pitchFamily="49" charset="0"/>
              </a:rPr>
              <a:t>support</a:t>
            </a: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200" dirty="0">
              <a:solidFill>
                <a:schemeClr val="accent6">
                  <a:lumMod val="75000"/>
                </a:schemeClr>
              </a:solidFill>
              <a:latin typeface="Courier New" panose="02070309020205020404" pitchFamily="49" charset="0"/>
              <a:cs typeface="Courier New" panose="02070309020205020404" pitchFamily="49" charset="0"/>
            </a:endParaRP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accuracy                           </a:t>
            </a:r>
            <a:r>
              <a:rPr lang="en-US" sz="1200" dirty="0">
                <a:solidFill>
                  <a:schemeClr val="accent6">
                    <a:lumMod val="75000"/>
                  </a:schemeClr>
                </a:solidFill>
                <a:latin typeface="Courier New" panose="02070309020205020404" pitchFamily="49" charset="0"/>
                <a:cs typeface="Courier New" panose="02070309020205020404" pitchFamily="49" charset="0"/>
              </a:rPr>
              <a:t>0.88      5563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macro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0.87      0.83      0.84      5563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weighted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0.89      0.88      0.88      </a:t>
            </a:r>
            <a:r>
              <a:rPr lang="en-US" sz="1200" dirty="0" smtClean="0">
                <a:solidFill>
                  <a:schemeClr val="accent6">
                    <a:lumMod val="75000"/>
                  </a:schemeClr>
                </a:solidFill>
                <a:latin typeface="Courier New" panose="02070309020205020404" pitchFamily="49" charset="0"/>
                <a:cs typeface="Courier New" panose="02070309020205020404" pitchFamily="49" charset="0"/>
              </a:rPr>
              <a:t>5563</a:t>
            </a:r>
          </a:p>
          <a:p>
            <a:pPr algn="r"/>
            <a:endParaRPr lang="en-U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n-US" sz="1200" dirty="0" smtClean="0">
              <a:solidFill>
                <a:schemeClr val="accent6">
                  <a:lumMod val="75000"/>
                </a:schemeClr>
              </a:solidFill>
              <a:latin typeface="Courier New" panose="02070309020205020404" pitchFamily="49" charset="0"/>
              <a:cs typeface="Courier New" panose="02070309020205020404" pitchFamily="49" charset="0"/>
            </a:endParaRPr>
          </a:p>
          <a:p>
            <a:pPr algn="r"/>
            <a:endParaRPr lang="en-US" sz="1200" dirty="0" smtClean="0">
              <a:solidFill>
                <a:schemeClr val="accent6">
                  <a:lumMod val="75000"/>
                </a:schemeClr>
              </a:solidFill>
              <a:latin typeface="Courier New" panose="02070309020205020404" pitchFamily="49" charset="0"/>
              <a:cs typeface="Courier New" panose="02070309020205020404" pitchFamily="49" charset="0"/>
            </a:endParaRPr>
          </a:p>
          <a:p>
            <a:pPr algn="r"/>
            <a:endParaRPr lang="en-US" sz="1200" dirty="0">
              <a:solidFill>
                <a:schemeClr val="accent6">
                  <a:lumMod val="75000"/>
                </a:schemeClr>
              </a:solidFill>
              <a:latin typeface="Courier New" panose="02070309020205020404" pitchFamily="49" charset="0"/>
              <a:cs typeface="Courier New" panose="02070309020205020404" pitchFamily="49" charset="0"/>
            </a:endParaRPr>
          </a:p>
          <a:p>
            <a:pPr algn="r"/>
            <a:endParaRPr lang="en-US" sz="1200" dirty="0" smtClean="0">
              <a:solidFill>
                <a:schemeClr val="accent6">
                  <a:lumMod val="75000"/>
                </a:schemeClr>
              </a:solidFill>
              <a:latin typeface="Courier New" panose="02070309020205020404" pitchFamily="49" charset="0"/>
              <a:cs typeface="Courier New" panose="02070309020205020404" pitchFamily="49" charset="0"/>
            </a:endParaRP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accuracy                           </a:t>
            </a:r>
            <a:r>
              <a:rPr lang="en-US" sz="1200" dirty="0">
                <a:solidFill>
                  <a:schemeClr val="accent6">
                    <a:lumMod val="75000"/>
                  </a:schemeClr>
                </a:solidFill>
                <a:latin typeface="Courier New" panose="02070309020205020404" pitchFamily="49" charset="0"/>
                <a:cs typeface="Courier New" panose="02070309020205020404" pitchFamily="49" charset="0"/>
              </a:rPr>
              <a:t>0.90      5563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macro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0.89      0.88      0.88      5563</a:t>
            </a:r>
          </a:p>
          <a:p>
            <a:pPr algn="r"/>
            <a:r>
              <a:rPr lang="en-US" sz="1200" dirty="0" smtClean="0">
                <a:solidFill>
                  <a:schemeClr val="accent6">
                    <a:lumMod val="75000"/>
                  </a:schemeClr>
                </a:solidFill>
                <a:latin typeface="Courier New" panose="02070309020205020404" pitchFamily="49" charset="0"/>
                <a:cs typeface="Courier New" panose="02070309020205020404" pitchFamily="49" charset="0"/>
              </a:rPr>
              <a:t>weighted </a:t>
            </a:r>
            <a:r>
              <a:rPr lang="en-US" sz="1200" dirty="0" err="1">
                <a:solidFill>
                  <a:schemeClr val="accent6">
                    <a:lumMod val="75000"/>
                  </a:schemeClr>
                </a:solidFill>
                <a:latin typeface="Courier New" panose="02070309020205020404" pitchFamily="49" charset="0"/>
                <a:cs typeface="Courier New" panose="02070309020205020404" pitchFamily="49" charset="0"/>
              </a:rPr>
              <a:t>avg</a:t>
            </a:r>
            <a:r>
              <a:rPr lang="en-US" sz="1200" dirty="0">
                <a:solidFill>
                  <a:schemeClr val="accent6">
                    <a:lumMod val="75000"/>
                  </a:schemeClr>
                </a:solidFill>
                <a:latin typeface="Courier New" panose="02070309020205020404" pitchFamily="49" charset="0"/>
                <a:cs typeface="Courier New" panose="02070309020205020404" pitchFamily="49" charset="0"/>
              </a:rPr>
              <a:t>       0.92      0.90      0.91      5563</a:t>
            </a:r>
            <a:endParaRPr lang="es-ES" sz="1200" dirty="0">
              <a:solidFill>
                <a:schemeClr val="accent6">
                  <a:lumMod val="75000"/>
                </a:schemeClr>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D0DA7D96-20B1-4B45-941B-3D9DF305EFD4}"/>
              </a:ext>
            </a:extLst>
          </p:cNvPr>
          <p:cNvSpPr txBox="1"/>
          <p:nvPr/>
        </p:nvSpPr>
        <p:spPr>
          <a:xfrm>
            <a:off x="628073" y="4419422"/>
            <a:ext cx="1075371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Tipo</a:t>
            </a:r>
            <a:r>
              <a:rPr lang="en-US" sz="2400" b="1" dirty="0" smtClean="0">
                <a:solidFill>
                  <a:schemeClr val="accent6">
                    <a:lumMod val="75000"/>
                  </a:schemeClr>
                </a:solidFill>
                <a:latin typeface="Code Bold" panose="02000506030000020004" pitchFamily="2" charset="77"/>
              </a:rPr>
              <a:t> de </a:t>
            </a:r>
            <a:r>
              <a:rPr lang="en-US" sz="2400" b="1" dirty="0" err="1" smtClean="0">
                <a:solidFill>
                  <a:schemeClr val="accent6">
                    <a:lumMod val="75000"/>
                  </a:schemeClr>
                </a:solidFill>
                <a:latin typeface="Code Bold" panose="02000506030000020004" pitchFamily="2" charset="77"/>
              </a:rPr>
              <a:t>hoja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1" name="TextBox 20">
            <a:extLst>
              <a:ext uri="{FF2B5EF4-FFF2-40B4-BE49-F238E27FC236}">
                <a16:creationId xmlns:a16="http://schemas.microsoft.com/office/drawing/2014/main" id="{D0DA7D96-20B1-4B45-941B-3D9DF305EFD4}"/>
              </a:ext>
            </a:extLst>
          </p:cNvPr>
          <p:cNvSpPr txBox="1"/>
          <p:nvPr/>
        </p:nvSpPr>
        <p:spPr>
          <a:xfrm>
            <a:off x="628074" y="1555268"/>
            <a:ext cx="5105744"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2" name="TextBox 21">
            <a:extLst>
              <a:ext uri="{FF2B5EF4-FFF2-40B4-BE49-F238E27FC236}">
                <a16:creationId xmlns:a16="http://schemas.microsoft.com/office/drawing/2014/main" id="{D0DA7D96-20B1-4B45-941B-3D9DF305EFD4}"/>
              </a:ext>
            </a:extLst>
          </p:cNvPr>
          <p:cNvSpPr txBox="1"/>
          <p:nvPr/>
        </p:nvSpPr>
        <p:spPr>
          <a:xfrm>
            <a:off x="7136692" y="1615595"/>
            <a:ext cx="3037651"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464880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CNN custom</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9" name="Diagram 18"/>
          <p:cNvGraphicFramePr/>
          <p:nvPr>
            <p:extLst>
              <p:ext uri="{D42A27DB-BD31-4B8C-83A1-F6EECF244321}">
                <p14:modId xmlns:p14="http://schemas.microsoft.com/office/powerpoint/2010/main" val="112059860"/>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0DA7D96-20B1-4B45-941B-3D9DF305EFD4}"/>
              </a:ext>
            </a:extLst>
          </p:cNvPr>
          <p:cNvSpPr txBox="1"/>
          <p:nvPr/>
        </p:nvSpPr>
        <p:spPr>
          <a:xfrm>
            <a:off x="6181716" y="102029"/>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accent6">
                    <a:lumMod val="75000"/>
                  </a:schemeClr>
                </a:solidFill>
                <a:latin typeface="Code Bold" panose="02000506030000020004" pitchFamily="2" charset="77"/>
              </a:rPr>
              <a:t>Metricas</a:t>
            </a:r>
            <a:endParaRPr lang="en-US" sz="3200" b="1" dirty="0">
              <a:solidFill>
                <a:schemeClr val="accent6">
                  <a:lumMod val="75000"/>
                </a:schemeClr>
              </a:solidFill>
              <a:latin typeface="Code Bold" panose="02000506030000020004" pitchFamily="2" charset="77"/>
            </a:endParaRPr>
          </a:p>
        </p:txBody>
      </p:sp>
      <p:sp>
        <p:nvSpPr>
          <p:cNvPr id="21" name="TextBox 20">
            <a:extLst>
              <a:ext uri="{FF2B5EF4-FFF2-40B4-BE49-F238E27FC236}">
                <a16:creationId xmlns:a16="http://schemas.microsoft.com/office/drawing/2014/main" id="{D0DA7D96-20B1-4B45-941B-3D9DF305EFD4}"/>
              </a:ext>
            </a:extLst>
          </p:cNvPr>
          <p:cNvSpPr txBox="1"/>
          <p:nvPr/>
        </p:nvSpPr>
        <p:spPr>
          <a:xfrm>
            <a:off x="628074" y="1555268"/>
            <a:ext cx="5105744"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2" name="TextBox 21">
            <a:extLst>
              <a:ext uri="{FF2B5EF4-FFF2-40B4-BE49-F238E27FC236}">
                <a16:creationId xmlns:a16="http://schemas.microsoft.com/office/drawing/2014/main" id="{D0DA7D96-20B1-4B45-941B-3D9DF305EFD4}"/>
              </a:ext>
            </a:extLst>
          </p:cNvPr>
          <p:cNvSpPr txBox="1"/>
          <p:nvPr/>
        </p:nvSpPr>
        <p:spPr>
          <a:xfrm>
            <a:off x="7136692" y="1615595"/>
            <a:ext cx="3037651"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Modelo</a:t>
            </a:r>
            <a:r>
              <a:rPr lang="en-US" sz="2400" b="1" dirty="0" smtClean="0">
                <a:solidFill>
                  <a:schemeClr val="accent6">
                    <a:lumMod val="75000"/>
                  </a:schemeClr>
                </a:solidFill>
                <a:latin typeface="Code Bold" panose="02000506030000020004" pitchFamily="2" charset="77"/>
              </a:rPr>
              <a:t> B</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20" name="Diagram 19"/>
          <p:cNvGraphicFramePr/>
          <p:nvPr>
            <p:extLst>
              <p:ext uri="{D42A27DB-BD31-4B8C-83A1-F6EECF244321}">
                <p14:modId xmlns:p14="http://schemas.microsoft.com/office/powerpoint/2010/main" val="3506129839"/>
              </p:ext>
            </p:extLst>
          </p:nvPr>
        </p:nvGraphicFramePr>
        <p:xfrm>
          <a:off x="2180867" y="2321097"/>
          <a:ext cx="1798007" cy="28623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3" name="Diagram 22"/>
          <p:cNvGraphicFramePr/>
          <p:nvPr>
            <p:extLst>
              <p:ext uri="{D42A27DB-BD31-4B8C-83A1-F6EECF244321}">
                <p14:modId xmlns:p14="http://schemas.microsoft.com/office/powerpoint/2010/main" val="3445274001"/>
              </p:ext>
            </p:extLst>
          </p:nvPr>
        </p:nvGraphicFramePr>
        <p:xfrm>
          <a:off x="7768785" y="2355309"/>
          <a:ext cx="1798007" cy="286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85650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ResNet-101V2</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771720" y="1422229"/>
            <a:ext cx="3225929"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Esquema</a:t>
            </a: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4791456" y="1482556"/>
            <a:ext cx="3507277"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Salud</a:t>
            </a:r>
            <a:r>
              <a:rPr lang="en-US" sz="2400" b="1" dirty="0" smtClean="0">
                <a:solidFill>
                  <a:schemeClr val="accent6">
                    <a:lumMod val="75000"/>
                  </a:schemeClr>
                </a:solidFill>
                <a:latin typeface="Code Bold" panose="02000506030000020004" pitchFamily="2" charset="77"/>
              </a:rPr>
              <a:t> de la </a:t>
            </a:r>
            <a:r>
              <a:rPr lang="en-US" sz="2400" b="1" dirty="0" err="1" smtClean="0">
                <a:solidFill>
                  <a:schemeClr val="accent6">
                    <a:lumMod val="75000"/>
                  </a:schemeClr>
                </a:solidFill>
                <a:latin typeface="Code Bold" panose="02000506030000020004" pitchFamily="2" charset="77"/>
              </a:rPr>
              <a:t>hoja</a:t>
            </a: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3307651285"/>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20" y="2062485"/>
            <a:ext cx="3225929" cy="461356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0991" y="4343410"/>
            <a:ext cx="3472845" cy="2370979"/>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1455" y="4343410"/>
            <a:ext cx="3507278" cy="2370979"/>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1455" y="1889771"/>
            <a:ext cx="3536792" cy="2370979"/>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86558" y="1889771"/>
            <a:ext cx="3507278" cy="2370979"/>
          </a:xfrm>
          <a:prstGeom prst="rect">
            <a:avLst/>
          </a:prstGeom>
        </p:spPr>
      </p:pic>
      <p:sp>
        <p:nvSpPr>
          <p:cNvPr id="25" name="TextBox 24">
            <a:extLst>
              <a:ext uri="{FF2B5EF4-FFF2-40B4-BE49-F238E27FC236}">
                <a16:creationId xmlns:a16="http://schemas.microsoft.com/office/drawing/2014/main" id="{D0DA7D96-20B1-4B45-941B-3D9DF305EFD4}"/>
              </a:ext>
            </a:extLst>
          </p:cNvPr>
          <p:cNvSpPr txBox="1"/>
          <p:nvPr/>
        </p:nvSpPr>
        <p:spPr>
          <a:xfrm>
            <a:off x="8725059" y="1473320"/>
            <a:ext cx="2983256"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Tipo</a:t>
            </a:r>
            <a:r>
              <a:rPr lang="en-US" sz="2400" b="1" dirty="0" smtClean="0">
                <a:solidFill>
                  <a:schemeClr val="accent6">
                    <a:lumMod val="75000"/>
                  </a:schemeClr>
                </a:solidFill>
                <a:latin typeface="Code Bold" panose="02000506030000020004" pitchFamily="2" charset="77"/>
              </a:rPr>
              <a:t> de </a:t>
            </a:r>
            <a:r>
              <a:rPr lang="en-US" sz="2400" b="1" dirty="0" err="1" smtClean="0">
                <a:solidFill>
                  <a:schemeClr val="accent6">
                    <a:lumMod val="75000"/>
                  </a:schemeClr>
                </a:solidFill>
                <a:latin typeface="Code Bold" panose="02000506030000020004" pitchFamily="2" charset="77"/>
              </a:rPr>
              <a:t>hoja</a:t>
            </a:r>
            <a:endParaRPr lang="en-US" sz="44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2426934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ResNet-101V2</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21386" y="1422229"/>
            <a:ext cx="5706759"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Salud</a:t>
            </a:r>
            <a:r>
              <a:rPr lang="en-US" sz="2400" b="1" dirty="0" smtClean="0">
                <a:solidFill>
                  <a:schemeClr val="accent6">
                    <a:lumMod val="75000"/>
                  </a:schemeClr>
                </a:solidFill>
                <a:latin typeface="Code Bold" panose="02000506030000020004" pitchFamily="2" charset="77"/>
              </a:rPr>
              <a:t> de la </a:t>
            </a:r>
            <a:r>
              <a:rPr lang="en-US" sz="2400" b="1" dirty="0" err="1" smtClean="0">
                <a:solidFill>
                  <a:schemeClr val="accent6">
                    <a:lumMod val="75000"/>
                  </a:schemeClr>
                </a:solidFill>
                <a:latin typeface="Code Bold" panose="02000506030000020004" pitchFamily="2" charset="77"/>
              </a:rPr>
              <a:t>hoja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3307651285"/>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D0DA7D96-20B1-4B45-941B-3D9DF305EFD4}"/>
              </a:ext>
            </a:extLst>
          </p:cNvPr>
          <p:cNvSpPr txBox="1"/>
          <p:nvPr/>
        </p:nvSpPr>
        <p:spPr>
          <a:xfrm>
            <a:off x="6055675" y="1473320"/>
            <a:ext cx="5665270"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Tipo</a:t>
            </a:r>
            <a:r>
              <a:rPr lang="en-US" sz="2400" b="1" dirty="0" smtClean="0">
                <a:solidFill>
                  <a:schemeClr val="accent6">
                    <a:lumMod val="75000"/>
                  </a:schemeClr>
                </a:solidFill>
                <a:latin typeface="Code Bold" panose="02000506030000020004" pitchFamily="2" charset="77"/>
              </a:rPr>
              <a:t> de </a:t>
            </a:r>
            <a:r>
              <a:rPr lang="en-US" sz="2400" b="1" dirty="0" err="1" smtClean="0">
                <a:solidFill>
                  <a:schemeClr val="accent6">
                    <a:lumMod val="75000"/>
                  </a:schemeClr>
                </a:solidFill>
                <a:latin typeface="Code Bold" panose="02000506030000020004" pitchFamily="2" charset="77"/>
              </a:rPr>
              <a:t>hoja</a:t>
            </a:r>
            <a:endParaRPr lang="en-US" sz="4400" b="1" dirty="0">
              <a:solidFill>
                <a:schemeClr val="accent6">
                  <a:lumMod val="75000"/>
                </a:schemeClr>
              </a:solidFill>
              <a:latin typeface="Code Bold" panose="02000506030000020004" pitchFamily="2" charset="77"/>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6" y="1906247"/>
            <a:ext cx="4898659" cy="4973879"/>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1477" y="1906247"/>
            <a:ext cx="4894772" cy="4973879"/>
          </a:xfrm>
          <a:prstGeom prst="rect">
            <a:avLst/>
          </a:prstGeom>
        </p:spPr>
      </p:pic>
    </p:spTree>
    <p:extLst>
      <p:ext uri="{BB962C8B-B14F-4D97-AF65-F5344CB8AC3E}">
        <p14:creationId xmlns:p14="http://schemas.microsoft.com/office/powerpoint/2010/main" val="592959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0" y="-924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DA7D96-20B1-4B45-941B-3D9DF305EFD4}"/>
              </a:ext>
            </a:extLst>
          </p:cNvPr>
          <p:cNvSpPr txBox="1"/>
          <p:nvPr/>
        </p:nvSpPr>
        <p:spPr>
          <a:xfrm>
            <a:off x="-324464" y="958693"/>
            <a:ext cx="6563032" cy="943335"/>
          </a:xfrm>
          <a:prstGeom prst="rect">
            <a:avLst/>
          </a:prstGeom>
          <a:noFill/>
        </p:spPr>
        <p:txBody>
          <a:bodyPr wrap="square" rtlCol="0">
            <a:normAutofit fontScale="70000" lnSpcReduction="20000"/>
          </a:bodyPr>
          <a:lstStyle/>
          <a:p>
            <a:pPr algn="ctr"/>
            <a:r>
              <a:rPr lang="en-US" sz="9600" b="1" dirty="0">
                <a:solidFill>
                  <a:schemeClr val="bg1"/>
                </a:solidFill>
                <a:latin typeface="Code Bold" panose="02000506030000020004" pitchFamily="2" charset="77"/>
              </a:rPr>
              <a:t>INDICE</a:t>
            </a: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41890"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51DC1A-A42F-8440-A4E5-3AB04FB4796A}"/>
              </a:ext>
            </a:extLst>
          </p:cNvPr>
          <p:cNvSpPr txBox="1"/>
          <p:nvPr/>
        </p:nvSpPr>
        <p:spPr>
          <a:xfrm>
            <a:off x="1614948" y="2230312"/>
            <a:ext cx="5383161" cy="3914918"/>
          </a:xfrm>
          <a:prstGeom prst="rect">
            <a:avLst/>
          </a:prstGeom>
          <a:noFill/>
        </p:spPr>
        <p:txBody>
          <a:bodyPr wrap="square" rtlCol="0">
            <a:spAutoFit/>
          </a:bodyPr>
          <a:lstStyle/>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Motivación</a:t>
            </a:r>
            <a:endParaRPr lang="en-US" sz="2400" b="1" dirty="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Dataset</a:t>
            </a:r>
          </a:p>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Modelos</a:t>
            </a: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 - Single Output</a:t>
            </a:r>
            <a:endParaRPr lang="en-US" sz="2400" b="1" dirty="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Modelos</a:t>
            </a: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 - Multi Output</a:t>
            </a:r>
            <a:endParaRPr lang="en-US" sz="2400" b="1" dirty="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Comparación</a:t>
            </a: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 de </a:t>
            </a:r>
            <a:r>
              <a:rPr lang="en-US" sz="2400" b="1" dirty="0" err="1">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M</a:t>
            </a: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odelos</a:t>
            </a:r>
            <a:endPar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Interpretación</a:t>
            </a: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 de </a:t>
            </a: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predicciones</a:t>
            </a:r>
            <a:endPar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err="1"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Visualizaciones</a:t>
            </a:r>
            <a:r>
              <a:rPr lang="en-US" sz="2400" b="1" dirty="0" smtClean="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 </a:t>
            </a:r>
            <a:endParaRPr lang="en-US" sz="2400" b="1" dirty="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lnSpc>
                <a:spcPct val="120000"/>
              </a:lnSpc>
              <a:buAutoNum type="arabicPeriod"/>
            </a:pPr>
            <a:r>
              <a:rPr lang="en-US" sz="2400" b="1" dirty="0" err="1">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rPr>
              <a:t>Conclusiones</a:t>
            </a:r>
            <a:endParaRPr lang="en-US" sz="2400" b="1" dirty="0">
              <a:solidFill>
                <a:schemeClr val="bg1"/>
              </a:solidFill>
              <a:latin typeface="Bahnschrift Light SemiCondensed" panose="020B0502040204020203" pitchFamily="34" charset="0"/>
              <a:ea typeface="Helvetica Neue Medium" panose="02000503000000020004" pitchFamily="2" charset="0"/>
              <a:cs typeface="Didot" panose="02000503000000020003" pitchFamily="2" charset="-79"/>
            </a:endParaRPr>
          </a:p>
          <a:p>
            <a:pPr marL="342900" indent="-342900">
              <a:buAutoNum type="arabicPeriod"/>
            </a:pPr>
            <a:endPar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985106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9236"/>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97613"/>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ResNet-101V2</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21386" y="1422229"/>
            <a:ext cx="5706759"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Métricas</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9" name="Diagram 18"/>
          <p:cNvGraphicFramePr/>
          <p:nvPr>
            <p:extLst>
              <p:ext uri="{D42A27DB-BD31-4B8C-83A1-F6EECF244321}">
                <p14:modId xmlns:p14="http://schemas.microsoft.com/office/powerpoint/2010/main" val="3307651285"/>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159" y="105751"/>
            <a:ext cx="6793416" cy="6858000"/>
          </a:xfrm>
          <a:prstGeom prst="rect">
            <a:avLst/>
          </a:prstGeom>
        </p:spPr>
      </p:pic>
      <p:graphicFrame>
        <p:nvGraphicFramePr>
          <p:cNvPr id="11" name="Diagram 10"/>
          <p:cNvGraphicFramePr/>
          <p:nvPr>
            <p:extLst>
              <p:ext uri="{D42A27DB-BD31-4B8C-83A1-F6EECF244321}">
                <p14:modId xmlns:p14="http://schemas.microsoft.com/office/powerpoint/2010/main" val="2195680449"/>
              </p:ext>
            </p:extLst>
          </p:nvPr>
        </p:nvGraphicFramePr>
        <p:xfrm>
          <a:off x="2180867" y="1988598"/>
          <a:ext cx="1798007" cy="2862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85186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err="1" smtClean="0">
                <a:solidFill>
                  <a:schemeClr val="bg1"/>
                </a:solidFill>
                <a:latin typeface="Code Bold" panose="02000506030000020004" pitchFamily="2" charset="77"/>
              </a:rPr>
              <a:t>Doble</a:t>
            </a:r>
            <a:r>
              <a:rPr lang="en-US" sz="2400" b="1" dirty="0" smtClean="0">
                <a:solidFill>
                  <a:schemeClr val="bg1"/>
                </a:solidFill>
                <a:latin typeface="Code Bold" panose="02000506030000020004" pitchFamily="2" charset="77"/>
              </a:rPr>
              <a:t> </a:t>
            </a:r>
            <a:r>
              <a:rPr lang="en-US" sz="2400" b="1" dirty="0">
                <a:solidFill>
                  <a:schemeClr val="bg1"/>
                </a:solidFill>
                <a:latin typeface="Code Bold" panose="02000506030000020004" pitchFamily="2" charset="77"/>
              </a:rPr>
              <a:t>Output </a:t>
            </a:r>
            <a:r>
              <a:rPr lang="en-US" sz="2400" b="1" dirty="0" smtClean="0">
                <a:solidFill>
                  <a:schemeClr val="bg1"/>
                </a:solidFill>
                <a:latin typeface="Code Bold" panose="02000506030000020004" pitchFamily="2" charset="77"/>
              </a:rPr>
              <a:t>(</a:t>
            </a:r>
            <a:r>
              <a:rPr lang="en-US" sz="2400" b="1" dirty="0">
                <a:solidFill>
                  <a:schemeClr val="bg1"/>
                </a:solidFill>
                <a:latin typeface="Code Bold" panose="02000506030000020004" pitchFamily="2" charset="77"/>
              </a:rPr>
              <a:t>ResNet-101V2</a:t>
            </a:r>
            <a:r>
              <a:rPr lang="en-US" sz="2400" b="1" dirty="0" smtClean="0">
                <a:solidFill>
                  <a:schemeClr val="bg1"/>
                </a:solidFill>
                <a:latin typeface="Code Bold" panose="02000506030000020004" pitchFamily="2" charset="77"/>
              </a:rPr>
              <a:t>)</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4580564" y="24354"/>
            <a:ext cx="7598849" cy="467542"/>
          </a:xfrm>
          <a:prstGeom prst="rect">
            <a:avLst/>
          </a:prstGeom>
          <a:noFill/>
        </p:spPr>
        <p:txBody>
          <a:bodyPr wrap="square" rtlCol="0">
            <a:noAutofit/>
          </a:bodyPr>
          <a:lstStyle/>
          <a:p>
            <a:pPr algn="ctr"/>
            <a:r>
              <a:rPr lang="en-US" sz="2400" b="1" dirty="0" smtClean="0">
                <a:solidFill>
                  <a:schemeClr val="accent6">
                    <a:lumMod val="75000"/>
                  </a:schemeClr>
                </a:solidFill>
                <a:latin typeface="Code Bold" panose="02000506030000020004" pitchFamily="2" charset="77"/>
              </a:rPr>
              <a:t>Classification Report</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1" name="TextBox 10"/>
          <p:cNvSpPr txBox="1"/>
          <p:nvPr/>
        </p:nvSpPr>
        <p:spPr>
          <a:xfrm>
            <a:off x="4400344" y="477230"/>
            <a:ext cx="7350272" cy="6432530"/>
          </a:xfrm>
          <a:prstGeom prst="rect">
            <a:avLst/>
          </a:prstGeom>
          <a:noFill/>
        </p:spPr>
        <p:txBody>
          <a:bodyPr wrap="square" rtlCol="0">
            <a:spAutoFit/>
          </a:bodyPr>
          <a:lstStyle/>
          <a:p>
            <a:pPr algn="r"/>
            <a:r>
              <a:rPr lang="es-ES" sz="1000" dirty="0" err="1" smtClean="0">
                <a:solidFill>
                  <a:schemeClr val="accent6">
                    <a:lumMod val="75000"/>
                  </a:schemeClr>
                </a:solidFill>
                <a:latin typeface="Courier New" panose="02070309020205020404" pitchFamily="49" charset="0"/>
                <a:cs typeface="Courier New" panose="02070309020205020404" pitchFamily="49" charset="0"/>
              </a:rPr>
              <a:t>precision</a:t>
            </a:r>
            <a:r>
              <a:rPr lang="es-ES" sz="1000" dirty="0" smtClean="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recall</a:t>
            </a: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smtClean="0">
                <a:solidFill>
                  <a:schemeClr val="accent6">
                    <a:lumMod val="75000"/>
                  </a:schemeClr>
                </a:solidFill>
                <a:latin typeface="Courier New" panose="02070309020205020404" pitchFamily="49" charset="0"/>
                <a:cs typeface="Courier New" panose="02070309020205020404" pitchFamily="49" charset="0"/>
              </a:rPr>
              <a:t>f1-score	</a:t>
            </a: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support</a:t>
            </a:r>
            <a:r>
              <a:rPr lang="es-ES" sz="1000" dirty="0" smtClean="0">
                <a:solidFill>
                  <a:schemeClr val="accent6">
                    <a:lumMod val="75000"/>
                  </a:schemeClr>
                </a:solidFill>
                <a:latin typeface="Courier New" panose="02070309020205020404" pitchFamily="49" charset="0"/>
                <a:cs typeface="Courier New" panose="02070309020205020404" pitchFamily="49" charset="0"/>
              </a:rPr>
              <a:t> </a:t>
            </a:r>
            <a:endParaRPr lang="es-ES" sz="1000" dirty="0">
              <a:solidFill>
                <a:schemeClr val="accent6">
                  <a:lumMod val="75000"/>
                </a:schemeClr>
              </a:solidFill>
              <a:latin typeface="Courier New" panose="02070309020205020404" pitchFamily="49" charset="0"/>
              <a:cs typeface="Courier New" panose="02070309020205020404" pitchFamily="49" charset="0"/>
            </a:endParaRPr>
          </a:p>
          <a:p>
            <a:pPr algn="r"/>
            <a:endParaRPr lang="es-ES" sz="1000" dirty="0">
              <a:solidFill>
                <a:schemeClr val="accent6">
                  <a:lumMod val="75000"/>
                </a:schemeClr>
              </a:solidFill>
              <a:latin typeface="Courier New" panose="02070309020205020404" pitchFamily="49" charset="0"/>
              <a:cs typeface="Courier New" panose="02070309020205020404" pitchFamily="49" charset="0"/>
            </a:endParaRP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Apple__</a:t>
            </a:r>
            <a:r>
              <a:rPr lang="es-ES" sz="1000" dirty="0" err="1">
                <a:solidFill>
                  <a:schemeClr val="accent6">
                    <a:lumMod val="75000"/>
                  </a:schemeClr>
                </a:solidFill>
                <a:latin typeface="Courier New" panose="02070309020205020404" pitchFamily="49" charset="0"/>
                <a:cs typeface="Courier New" panose="02070309020205020404" pitchFamily="49" charset="0"/>
              </a:rPr>
              <a:t>Apple_scab</a:t>
            </a:r>
            <a:r>
              <a:rPr lang="es-ES" sz="1000" dirty="0">
                <a:solidFill>
                  <a:schemeClr val="accent6">
                    <a:lumMod val="75000"/>
                  </a:schemeClr>
                </a:solidFill>
                <a:latin typeface="Courier New" panose="02070309020205020404" pitchFamily="49" charset="0"/>
                <a:cs typeface="Courier New" panose="02070309020205020404" pitchFamily="49" charset="0"/>
              </a:rPr>
              <a:t>       1.00      0.84      0.91        63</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Apple__</a:t>
            </a:r>
            <a:r>
              <a:rPr lang="es-ES" sz="1000" dirty="0" err="1">
                <a:solidFill>
                  <a:schemeClr val="accent6">
                    <a:lumMod val="75000"/>
                  </a:schemeClr>
                </a:solidFill>
                <a:latin typeface="Courier New" panose="02070309020205020404" pitchFamily="49" charset="0"/>
                <a:cs typeface="Courier New" panose="02070309020205020404" pitchFamily="49" charset="0"/>
              </a:rPr>
              <a:t>Black_rot</a:t>
            </a:r>
            <a:r>
              <a:rPr lang="es-ES" sz="1000" dirty="0">
                <a:solidFill>
                  <a:schemeClr val="accent6">
                    <a:lumMod val="75000"/>
                  </a:schemeClr>
                </a:solidFill>
                <a:latin typeface="Courier New" panose="02070309020205020404" pitchFamily="49" charset="0"/>
                <a:cs typeface="Courier New" panose="02070309020205020404" pitchFamily="49" charset="0"/>
              </a:rPr>
              <a:t>       0.97      0.97      0.97        63</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Apple__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0.97      0.95      0.96       165</a:t>
            </a:r>
          </a:p>
          <a:p>
            <a:pPr algn="r"/>
            <a:r>
              <a:rPr lang="es-ES" sz="1000" dirty="0" err="1" smtClean="0">
                <a:solidFill>
                  <a:schemeClr val="accent6">
                    <a:lumMod val="75000"/>
                  </a:schemeClr>
                </a:solidFill>
                <a:latin typeface="Courier New" panose="02070309020205020404" pitchFamily="49" charset="0"/>
                <a:cs typeface="Courier New" panose="02070309020205020404" pitchFamily="49" charset="0"/>
              </a:rPr>
              <a:t>Background_without_leaves</a:t>
            </a:r>
            <a:r>
              <a:rPr lang="es-ES" sz="1000" dirty="0" smtClean="0">
                <a:solidFill>
                  <a:schemeClr val="accent6">
                    <a:lumMod val="75000"/>
                  </a:schemeClr>
                </a:solidFill>
                <a:latin typeface="Courier New" panose="02070309020205020404" pitchFamily="49" charset="0"/>
                <a:cs typeface="Courier New" panose="02070309020205020404" pitchFamily="49" charset="0"/>
              </a:rPr>
              <a:t>       </a:t>
            </a:r>
            <a:r>
              <a:rPr lang="es-ES" sz="1000" dirty="0">
                <a:solidFill>
                  <a:schemeClr val="accent6">
                    <a:lumMod val="75000"/>
                  </a:schemeClr>
                </a:solidFill>
                <a:latin typeface="Courier New" panose="02070309020205020404" pitchFamily="49" charset="0"/>
                <a:cs typeface="Courier New" panose="02070309020205020404" pitchFamily="49" charset="0"/>
              </a:rPr>
              <a:t>1.00      0.98      0.99       115</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Blueberry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0.99      0.99      0.99       151</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Cherry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Powdery_mildew</a:t>
            </a:r>
            <a:r>
              <a:rPr lang="es-ES" sz="1000" dirty="0">
                <a:solidFill>
                  <a:schemeClr val="accent6">
                    <a:lumMod val="75000"/>
                  </a:schemeClr>
                </a:solidFill>
                <a:latin typeface="Courier New" panose="02070309020205020404" pitchFamily="49" charset="0"/>
                <a:cs typeface="Courier New" panose="02070309020205020404" pitchFamily="49" charset="0"/>
              </a:rPr>
              <a:t>       1.00      0.96      0.98       106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Cherry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0.98      1.00      0.99        86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Corn</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Cercospora_leaf_spot</a:t>
            </a: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Gray_leaf_spot</a:t>
            </a:r>
            <a:r>
              <a:rPr lang="es-ES" sz="1000" dirty="0">
                <a:solidFill>
                  <a:schemeClr val="accent6">
                    <a:lumMod val="75000"/>
                  </a:schemeClr>
                </a:solidFill>
                <a:latin typeface="Courier New" panose="02070309020205020404" pitchFamily="49" charset="0"/>
                <a:cs typeface="Courier New" panose="02070309020205020404" pitchFamily="49" charset="0"/>
              </a:rPr>
              <a:t>       0.89      0.79      0.84        52</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Corn</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Common_rust</a:t>
            </a:r>
            <a:r>
              <a:rPr lang="es-ES" sz="1000" dirty="0">
                <a:solidFill>
                  <a:schemeClr val="accent6">
                    <a:lumMod val="75000"/>
                  </a:schemeClr>
                </a:solidFill>
                <a:latin typeface="Courier New" panose="02070309020205020404" pitchFamily="49" charset="0"/>
                <a:cs typeface="Courier New" panose="02070309020205020404" pitchFamily="49" charset="0"/>
              </a:rPr>
              <a:t>       0.99      1.00      1.00       120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Corn</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Northern_Leaf_Blight</a:t>
            </a:r>
            <a:r>
              <a:rPr lang="es-ES" sz="1000" dirty="0">
                <a:solidFill>
                  <a:schemeClr val="accent6">
                    <a:lumMod val="75000"/>
                  </a:schemeClr>
                </a:solidFill>
                <a:latin typeface="Courier New" panose="02070309020205020404" pitchFamily="49" charset="0"/>
                <a:cs typeface="Courier New" panose="02070309020205020404" pitchFamily="49" charset="0"/>
              </a:rPr>
              <a:t>       0.91      0.93      0.92        99</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Corn</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1.00      0.99      1.00       117</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Grape__</a:t>
            </a:r>
            <a:r>
              <a:rPr lang="es-ES" sz="1000" dirty="0" err="1">
                <a:solidFill>
                  <a:schemeClr val="accent6">
                    <a:lumMod val="75000"/>
                  </a:schemeClr>
                </a:solidFill>
                <a:latin typeface="Courier New" panose="02070309020205020404" pitchFamily="49" charset="0"/>
                <a:cs typeface="Courier New" panose="02070309020205020404" pitchFamily="49" charset="0"/>
              </a:rPr>
              <a:t>Black_rot</a:t>
            </a:r>
            <a:r>
              <a:rPr lang="es-ES" sz="1000" dirty="0">
                <a:solidFill>
                  <a:schemeClr val="accent6">
                    <a:lumMod val="75000"/>
                  </a:schemeClr>
                </a:solidFill>
                <a:latin typeface="Courier New" panose="02070309020205020404" pitchFamily="49" charset="0"/>
                <a:cs typeface="Courier New" panose="02070309020205020404" pitchFamily="49" charset="0"/>
              </a:rPr>
              <a:t>       0.99      0.97      0.98       118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Grape__</a:t>
            </a:r>
            <a:r>
              <a:rPr lang="es-ES" sz="1000" dirty="0" err="1">
                <a:solidFill>
                  <a:schemeClr val="accent6">
                    <a:lumMod val="75000"/>
                  </a:schemeClr>
                </a:solidFill>
                <a:latin typeface="Courier New" panose="02070309020205020404" pitchFamily="49" charset="0"/>
                <a:cs typeface="Courier New" panose="02070309020205020404" pitchFamily="49" charset="0"/>
              </a:rPr>
              <a:t>Esca</a:t>
            </a:r>
            <a:r>
              <a:rPr lang="es-ES" sz="1000" dirty="0">
                <a:solidFill>
                  <a:schemeClr val="accent6">
                    <a:lumMod val="75000"/>
                  </a:schemeClr>
                </a:solidFill>
                <a:latin typeface="Courier New" panose="02070309020205020404" pitchFamily="49" charset="0"/>
                <a:cs typeface="Courier New" panose="02070309020205020404" pitchFamily="49" charset="0"/>
              </a:rPr>
              <a:t>_(</a:t>
            </a:r>
            <a:r>
              <a:rPr lang="es-ES" sz="1000" dirty="0" err="1">
                <a:solidFill>
                  <a:schemeClr val="accent6">
                    <a:lumMod val="75000"/>
                  </a:schemeClr>
                </a:solidFill>
                <a:latin typeface="Courier New" panose="02070309020205020404" pitchFamily="49" charset="0"/>
                <a:cs typeface="Courier New" panose="02070309020205020404" pitchFamily="49" charset="0"/>
              </a:rPr>
              <a:t>Black_Measles</a:t>
            </a:r>
            <a:r>
              <a:rPr lang="es-ES" sz="1000" dirty="0">
                <a:solidFill>
                  <a:schemeClr val="accent6">
                    <a:lumMod val="75000"/>
                  </a:schemeClr>
                </a:solidFill>
                <a:latin typeface="Courier New" panose="02070309020205020404" pitchFamily="49" charset="0"/>
                <a:cs typeface="Courier New" panose="02070309020205020404" pitchFamily="49" charset="0"/>
              </a:rPr>
              <a:t>)       0.98      0.99      0.98       139</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Grape__</a:t>
            </a:r>
            <a:r>
              <a:rPr lang="es-ES" sz="1000" dirty="0" err="1">
                <a:solidFill>
                  <a:schemeClr val="accent6">
                    <a:lumMod val="75000"/>
                  </a:schemeClr>
                </a:solidFill>
                <a:latin typeface="Courier New" panose="02070309020205020404" pitchFamily="49" charset="0"/>
                <a:cs typeface="Courier New" panose="02070309020205020404" pitchFamily="49" charset="0"/>
              </a:rPr>
              <a:t>Leaf_blight</a:t>
            </a:r>
            <a:r>
              <a:rPr lang="es-ES" sz="1000" dirty="0">
                <a:solidFill>
                  <a:schemeClr val="accent6">
                    <a:lumMod val="75000"/>
                  </a:schemeClr>
                </a:solidFill>
                <a:latin typeface="Courier New" panose="02070309020205020404" pitchFamily="49" charset="0"/>
                <a:cs typeface="Courier New" panose="02070309020205020404" pitchFamily="49" charset="0"/>
              </a:rPr>
              <a:t>_(</a:t>
            </a:r>
            <a:r>
              <a:rPr lang="es-ES" sz="1000" dirty="0" err="1">
                <a:solidFill>
                  <a:schemeClr val="accent6">
                    <a:lumMod val="75000"/>
                  </a:schemeClr>
                </a:solidFill>
                <a:latin typeface="Courier New" panose="02070309020205020404" pitchFamily="49" charset="0"/>
                <a:cs typeface="Courier New" panose="02070309020205020404" pitchFamily="49" charset="0"/>
              </a:rPr>
              <a:t>Isariopsis_Leaf_Spot</a:t>
            </a:r>
            <a:r>
              <a:rPr lang="es-ES" sz="1000" dirty="0">
                <a:solidFill>
                  <a:schemeClr val="accent6">
                    <a:lumMod val="75000"/>
                  </a:schemeClr>
                </a:solidFill>
                <a:latin typeface="Courier New" panose="02070309020205020404" pitchFamily="49" charset="0"/>
                <a:cs typeface="Courier New" panose="02070309020205020404" pitchFamily="49" charset="0"/>
              </a:rPr>
              <a:t>)       0.99      0.99      0.99       108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Grape__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1.00      1.00      1.00        43</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Orange__</a:t>
            </a:r>
            <a:r>
              <a:rPr lang="es-ES" sz="1000" dirty="0" err="1">
                <a:solidFill>
                  <a:schemeClr val="accent6">
                    <a:lumMod val="75000"/>
                  </a:schemeClr>
                </a:solidFill>
                <a:latin typeface="Courier New" panose="02070309020205020404" pitchFamily="49" charset="0"/>
                <a:cs typeface="Courier New" panose="02070309020205020404" pitchFamily="49" charset="0"/>
              </a:rPr>
              <a:t>Haunglongbing</a:t>
            </a:r>
            <a:r>
              <a:rPr lang="es-ES" sz="1000" dirty="0">
                <a:solidFill>
                  <a:schemeClr val="accent6">
                    <a:lumMod val="75000"/>
                  </a:schemeClr>
                </a:solidFill>
                <a:latin typeface="Courier New" panose="02070309020205020404" pitchFamily="49" charset="0"/>
                <a:cs typeface="Courier New" panose="02070309020205020404" pitchFamily="49" charset="0"/>
              </a:rPr>
              <a:t>_(</a:t>
            </a:r>
            <a:r>
              <a:rPr lang="es-ES" sz="1000" dirty="0" err="1">
                <a:solidFill>
                  <a:schemeClr val="accent6">
                    <a:lumMod val="75000"/>
                  </a:schemeClr>
                </a:solidFill>
                <a:latin typeface="Courier New" panose="02070309020205020404" pitchFamily="49" charset="0"/>
                <a:cs typeface="Courier New" panose="02070309020205020404" pitchFamily="49" charset="0"/>
              </a:rPr>
              <a:t>Citrus_greening</a:t>
            </a:r>
            <a:r>
              <a:rPr lang="es-ES" sz="1000" dirty="0">
                <a:solidFill>
                  <a:schemeClr val="accent6">
                    <a:lumMod val="75000"/>
                  </a:schemeClr>
                </a:solidFill>
                <a:latin typeface="Courier New" panose="02070309020205020404" pitchFamily="49" charset="0"/>
                <a:cs typeface="Courier New" panose="02070309020205020404" pitchFamily="49" charset="0"/>
              </a:rPr>
              <a:t>)       1.00      1.00      1.00       551</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Peach</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Bacterial_spot</a:t>
            </a:r>
            <a:r>
              <a:rPr lang="es-ES" sz="1000" dirty="0">
                <a:solidFill>
                  <a:schemeClr val="accent6">
                    <a:lumMod val="75000"/>
                  </a:schemeClr>
                </a:solidFill>
                <a:latin typeface="Courier New" panose="02070309020205020404" pitchFamily="49" charset="0"/>
                <a:cs typeface="Courier New" panose="02070309020205020404" pitchFamily="49" charset="0"/>
              </a:rPr>
              <a:t>       0.97      0.99      0.98       230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Peach</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0.92      1.00      0.96        36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Pepper</a:t>
            </a:r>
            <a:r>
              <a:rPr lang="es-ES" sz="1000" dirty="0">
                <a:solidFill>
                  <a:schemeClr val="accent6">
                    <a:lumMod val="75000"/>
                  </a:schemeClr>
                </a:solidFill>
                <a:latin typeface="Courier New" panose="02070309020205020404" pitchFamily="49" charset="0"/>
                <a:cs typeface="Courier New" panose="02070309020205020404" pitchFamily="49" charset="0"/>
              </a:rPr>
              <a:t>,_</a:t>
            </a:r>
            <a:r>
              <a:rPr lang="es-ES" sz="1000" dirty="0" err="1">
                <a:solidFill>
                  <a:schemeClr val="accent6">
                    <a:lumMod val="75000"/>
                  </a:schemeClr>
                </a:solidFill>
                <a:latin typeface="Courier New" panose="02070309020205020404" pitchFamily="49" charset="0"/>
                <a:cs typeface="Courier New" panose="02070309020205020404" pitchFamily="49" charset="0"/>
              </a:rPr>
              <a:t>bell</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Bacterial_spot</a:t>
            </a:r>
            <a:r>
              <a:rPr lang="es-ES" sz="1000" dirty="0">
                <a:solidFill>
                  <a:schemeClr val="accent6">
                    <a:lumMod val="75000"/>
                  </a:schemeClr>
                </a:solidFill>
                <a:latin typeface="Courier New" panose="02070309020205020404" pitchFamily="49" charset="0"/>
                <a:cs typeface="Courier New" panose="02070309020205020404" pitchFamily="49" charset="0"/>
              </a:rPr>
              <a:t>       0.99      0.85      0.91       100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Pepper</a:t>
            </a:r>
            <a:r>
              <a:rPr lang="es-ES" sz="1000" dirty="0">
                <a:solidFill>
                  <a:schemeClr val="accent6">
                    <a:lumMod val="75000"/>
                  </a:schemeClr>
                </a:solidFill>
                <a:latin typeface="Courier New" panose="02070309020205020404" pitchFamily="49" charset="0"/>
                <a:cs typeface="Courier New" panose="02070309020205020404" pitchFamily="49" charset="0"/>
              </a:rPr>
              <a:t>,_</a:t>
            </a:r>
            <a:r>
              <a:rPr lang="es-ES" sz="1000" dirty="0" err="1">
                <a:solidFill>
                  <a:schemeClr val="accent6">
                    <a:lumMod val="75000"/>
                  </a:schemeClr>
                </a:solidFill>
                <a:latin typeface="Courier New" panose="02070309020205020404" pitchFamily="49" charset="0"/>
                <a:cs typeface="Courier New" panose="02070309020205020404" pitchFamily="49" charset="0"/>
              </a:rPr>
              <a:t>bell</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0.94      0.99      0.96       148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Potato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Early_blight</a:t>
            </a:r>
            <a:r>
              <a:rPr lang="es-ES" sz="1000" dirty="0">
                <a:solidFill>
                  <a:schemeClr val="accent6">
                    <a:lumMod val="75000"/>
                  </a:schemeClr>
                </a:solidFill>
                <a:latin typeface="Courier New" panose="02070309020205020404" pitchFamily="49" charset="0"/>
                <a:cs typeface="Courier New" panose="02070309020205020404" pitchFamily="49" charset="0"/>
              </a:rPr>
              <a:t>       0.99      0.96      0.97       100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Potato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Late_blight</a:t>
            </a:r>
            <a:r>
              <a:rPr lang="es-ES" sz="1000" dirty="0">
                <a:solidFill>
                  <a:schemeClr val="accent6">
                    <a:lumMod val="75000"/>
                  </a:schemeClr>
                </a:solidFill>
                <a:latin typeface="Courier New" panose="02070309020205020404" pitchFamily="49" charset="0"/>
                <a:cs typeface="Courier New" panose="02070309020205020404" pitchFamily="49" charset="0"/>
              </a:rPr>
              <a:t>       0.96      0.93      0.94       100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Potato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0.84      1.00      0.91        16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Raspberry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0.97      0.95      0.96        38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Soybean</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0.99      0.99      0.99       509</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Squash__</a:t>
            </a:r>
            <a:r>
              <a:rPr lang="es-ES" sz="1000" dirty="0" err="1">
                <a:solidFill>
                  <a:schemeClr val="accent6">
                    <a:lumMod val="75000"/>
                  </a:schemeClr>
                </a:solidFill>
                <a:latin typeface="Courier New" panose="02070309020205020404" pitchFamily="49" charset="0"/>
                <a:cs typeface="Courier New" panose="02070309020205020404" pitchFamily="49" charset="0"/>
              </a:rPr>
              <a:t>Powdery_mildew</a:t>
            </a:r>
            <a:r>
              <a:rPr lang="es-ES" sz="1000" dirty="0">
                <a:solidFill>
                  <a:schemeClr val="accent6">
                    <a:lumMod val="75000"/>
                  </a:schemeClr>
                </a:solidFill>
                <a:latin typeface="Courier New" panose="02070309020205020404" pitchFamily="49" charset="0"/>
                <a:cs typeface="Courier New" panose="02070309020205020404" pitchFamily="49" charset="0"/>
              </a:rPr>
              <a:t>       1.00      0.98      0.99       184</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Strawberry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Leaf_scorch</a:t>
            </a:r>
            <a:r>
              <a:rPr lang="es-ES" sz="1000" dirty="0">
                <a:solidFill>
                  <a:schemeClr val="accent6">
                    <a:lumMod val="75000"/>
                  </a:schemeClr>
                </a:solidFill>
                <a:latin typeface="Courier New" panose="02070309020205020404" pitchFamily="49" charset="0"/>
                <a:cs typeface="Courier New" panose="02070309020205020404" pitchFamily="49" charset="0"/>
              </a:rPr>
              <a:t>       1.00      0.96      0.98       111</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Strawberry</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0.98      0.98      0.98        46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Bacterial_spot</a:t>
            </a:r>
            <a:r>
              <a:rPr lang="es-ES" sz="1000" dirty="0">
                <a:solidFill>
                  <a:schemeClr val="accent6">
                    <a:lumMod val="75000"/>
                  </a:schemeClr>
                </a:solidFill>
                <a:latin typeface="Courier New" panose="02070309020205020404" pitchFamily="49" charset="0"/>
                <a:cs typeface="Courier New" panose="02070309020205020404" pitchFamily="49" charset="0"/>
              </a:rPr>
              <a:t>       0.93      0.93      0.93       213</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Early_blight</a:t>
            </a:r>
            <a:r>
              <a:rPr lang="es-ES" sz="1000" dirty="0">
                <a:solidFill>
                  <a:schemeClr val="accent6">
                    <a:lumMod val="75000"/>
                  </a:schemeClr>
                </a:solidFill>
                <a:latin typeface="Courier New" panose="02070309020205020404" pitchFamily="49" charset="0"/>
                <a:cs typeface="Courier New" panose="02070309020205020404" pitchFamily="49" charset="0"/>
              </a:rPr>
              <a:t>       0.92      0.82      0.87       100</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Late_blight</a:t>
            </a:r>
            <a:r>
              <a:rPr lang="es-ES" sz="1000" dirty="0">
                <a:solidFill>
                  <a:schemeClr val="accent6">
                    <a:lumMod val="75000"/>
                  </a:schemeClr>
                </a:solidFill>
                <a:latin typeface="Courier New" panose="02070309020205020404" pitchFamily="49" charset="0"/>
                <a:cs typeface="Courier New" panose="02070309020205020404" pitchFamily="49" charset="0"/>
              </a:rPr>
              <a:t>       0.94      0.93      0.93       191</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Leaf_Mold</a:t>
            </a:r>
            <a:r>
              <a:rPr lang="es-ES" sz="1000" dirty="0">
                <a:solidFill>
                  <a:schemeClr val="accent6">
                    <a:lumMod val="75000"/>
                  </a:schemeClr>
                </a:solidFill>
                <a:latin typeface="Courier New" panose="02070309020205020404" pitchFamily="49" charset="0"/>
                <a:cs typeface="Courier New" panose="02070309020205020404" pitchFamily="49" charset="0"/>
              </a:rPr>
              <a:t>       0.94      0.93      0.93        96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Septoria_leaf_spot</a:t>
            </a:r>
            <a:r>
              <a:rPr lang="es-ES" sz="1000" dirty="0">
                <a:solidFill>
                  <a:schemeClr val="accent6">
                    <a:lumMod val="75000"/>
                  </a:schemeClr>
                </a:solidFill>
                <a:latin typeface="Courier New" panose="02070309020205020404" pitchFamily="49" charset="0"/>
                <a:cs typeface="Courier New" panose="02070309020205020404" pitchFamily="49" charset="0"/>
              </a:rPr>
              <a:t>       0.89      0.92      0.90       178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Spider_mites</a:t>
            </a: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Two-spotted_spider_mite</a:t>
            </a:r>
            <a:r>
              <a:rPr lang="es-ES" sz="1000" dirty="0">
                <a:solidFill>
                  <a:schemeClr val="accent6">
                    <a:lumMod val="75000"/>
                  </a:schemeClr>
                </a:solidFill>
                <a:latin typeface="Courier New" panose="02070309020205020404" pitchFamily="49" charset="0"/>
                <a:cs typeface="Courier New" panose="02070309020205020404" pitchFamily="49" charset="0"/>
              </a:rPr>
              <a:t>       0.84      0.91      0.87       168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Target_Spot</a:t>
            </a:r>
            <a:r>
              <a:rPr lang="es-ES" sz="1000" dirty="0">
                <a:solidFill>
                  <a:schemeClr val="accent6">
                    <a:lumMod val="75000"/>
                  </a:schemeClr>
                </a:solidFill>
                <a:latin typeface="Courier New" panose="02070309020205020404" pitchFamily="49" charset="0"/>
                <a:cs typeface="Courier New" panose="02070309020205020404" pitchFamily="49" charset="0"/>
              </a:rPr>
              <a:t>       0.87      0.81      0.84       141</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Tomato_Yellow_Leaf_Curl_Virus</a:t>
            </a:r>
            <a:r>
              <a:rPr lang="es-ES" sz="1000" dirty="0">
                <a:solidFill>
                  <a:schemeClr val="accent6">
                    <a:lumMod val="75000"/>
                  </a:schemeClr>
                </a:solidFill>
                <a:latin typeface="Courier New" panose="02070309020205020404" pitchFamily="49" charset="0"/>
                <a:cs typeface="Courier New" panose="02070309020205020404" pitchFamily="49" charset="0"/>
              </a:rPr>
              <a:t>       0.99      0.97      0.98       536</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Tomato_mosaic_virus</a:t>
            </a:r>
            <a:r>
              <a:rPr lang="es-ES" sz="1000" dirty="0">
                <a:solidFill>
                  <a:schemeClr val="accent6">
                    <a:lumMod val="75000"/>
                  </a:schemeClr>
                </a:solidFill>
                <a:latin typeface="Courier New" panose="02070309020205020404" pitchFamily="49" charset="0"/>
                <a:cs typeface="Courier New" panose="02070309020205020404" pitchFamily="49" charset="0"/>
              </a:rPr>
              <a:t>       0.90      0.92      0.91        38</a:t>
            </a:r>
          </a:p>
          <a:p>
            <a:pPr algn="r"/>
            <a:r>
              <a:rPr lang="es-ES" sz="1000" dirty="0">
                <a:solidFill>
                  <a:schemeClr val="accent6">
                    <a:lumMod val="75000"/>
                  </a:schemeClr>
                </a:solidFill>
                <a:latin typeface="Courier New" panose="02070309020205020404" pitchFamily="49" charset="0"/>
                <a:cs typeface="Courier New" panose="02070309020205020404" pitchFamily="49" charset="0"/>
              </a:rPr>
              <a:t>                                     </a:t>
            </a:r>
            <a:r>
              <a:rPr lang="es-ES" sz="1000" dirty="0" err="1">
                <a:solidFill>
                  <a:schemeClr val="accent6">
                    <a:lumMod val="75000"/>
                  </a:schemeClr>
                </a:solidFill>
                <a:latin typeface="Courier New" panose="02070309020205020404" pitchFamily="49" charset="0"/>
                <a:cs typeface="Courier New" panose="02070309020205020404" pitchFamily="49" charset="0"/>
              </a:rPr>
              <a:t>Tomato</a:t>
            </a:r>
            <a:r>
              <a:rPr lang="es-ES" sz="1000" dirty="0">
                <a:solidFill>
                  <a:schemeClr val="accent6">
                    <a:lumMod val="75000"/>
                  </a:schemeClr>
                </a:solidFill>
                <a:latin typeface="Courier New" panose="02070309020205020404" pitchFamily="49" charset="0"/>
                <a:cs typeface="Courier New" panose="02070309020205020404" pitchFamily="49" charset="0"/>
              </a:rPr>
              <a:t>__</a:t>
            </a:r>
            <a:r>
              <a:rPr lang="es-ES" sz="1000" dirty="0" err="1">
                <a:solidFill>
                  <a:schemeClr val="accent6">
                    <a:lumMod val="75000"/>
                  </a:schemeClr>
                </a:solidFill>
                <a:latin typeface="Courier New" panose="02070309020205020404" pitchFamily="49" charset="0"/>
                <a:cs typeface="Courier New" panose="02070309020205020404" pitchFamily="49" charset="0"/>
              </a:rPr>
              <a:t>healthy</a:t>
            </a:r>
            <a:r>
              <a:rPr lang="es-ES" sz="1000" dirty="0">
                <a:solidFill>
                  <a:schemeClr val="accent6">
                    <a:lumMod val="75000"/>
                  </a:schemeClr>
                </a:solidFill>
                <a:latin typeface="Courier New" panose="02070309020205020404" pitchFamily="49" charset="0"/>
                <a:cs typeface="Courier New" panose="02070309020205020404" pitchFamily="49" charset="0"/>
              </a:rPr>
              <a:t>       0.93      0.99      0.96       160</a:t>
            </a:r>
          </a:p>
        </p:txBody>
      </p:sp>
      <p:graphicFrame>
        <p:nvGraphicFramePr>
          <p:cNvPr id="19" name="Diagram 18"/>
          <p:cNvGraphicFramePr/>
          <p:nvPr>
            <p:extLst>
              <p:ext uri="{D42A27DB-BD31-4B8C-83A1-F6EECF244321}">
                <p14:modId xmlns:p14="http://schemas.microsoft.com/office/powerpoint/2010/main" val="3307651285"/>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D0DA7D96-20B1-4B45-941B-3D9DF305EFD4}"/>
              </a:ext>
            </a:extLst>
          </p:cNvPr>
          <p:cNvSpPr txBox="1"/>
          <p:nvPr/>
        </p:nvSpPr>
        <p:spPr>
          <a:xfrm>
            <a:off x="121386" y="1422229"/>
            <a:ext cx="5706759"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Métricas</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21" name="Diagram 20"/>
          <p:cNvGraphicFramePr/>
          <p:nvPr>
            <p:extLst>
              <p:ext uri="{D42A27DB-BD31-4B8C-83A1-F6EECF244321}">
                <p14:modId xmlns:p14="http://schemas.microsoft.com/office/powerpoint/2010/main" val="2091716459"/>
              </p:ext>
            </p:extLst>
          </p:nvPr>
        </p:nvGraphicFramePr>
        <p:xfrm>
          <a:off x="2180867" y="1988598"/>
          <a:ext cx="1798007" cy="28623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91606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7668379" y="935208"/>
            <a:ext cx="4435833" cy="943335"/>
          </a:xfrm>
          <a:prstGeom prst="rect">
            <a:avLst/>
          </a:prstGeom>
          <a:noFill/>
        </p:spPr>
        <p:txBody>
          <a:bodyPr wrap="square" rtlCol="0">
            <a:normAutofit fontScale="32500" lnSpcReduction="20000"/>
          </a:bodyPr>
          <a:lstStyle/>
          <a:p>
            <a:r>
              <a:rPr lang="en-US" sz="11100" b="1" dirty="0" err="1" smtClean="0">
                <a:solidFill>
                  <a:schemeClr val="bg1"/>
                </a:solidFill>
                <a:latin typeface="Code Bold" panose="02000506030000020004" pitchFamily="2" charset="77"/>
              </a:rPr>
              <a:t>Interpretación</a:t>
            </a:r>
            <a:r>
              <a:rPr lang="en-US" sz="11100" b="1" dirty="0" smtClean="0">
                <a:solidFill>
                  <a:schemeClr val="bg1"/>
                </a:solidFill>
                <a:latin typeface="Code Bold" panose="02000506030000020004" pitchFamily="2" charset="77"/>
              </a:rPr>
              <a:t> </a:t>
            </a:r>
          </a:p>
          <a:p>
            <a:r>
              <a:rPr lang="en-US" sz="9600" b="1" dirty="0" smtClean="0">
                <a:solidFill>
                  <a:schemeClr val="bg1"/>
                </a:solidFill>
                <a:latin typeface="Code Bold" panose="02000506030000020004" pitchFamily="2" charset="77"/>
              </a:rPr>
              <a:t>de </a:t>
            </a:r>
            <a:r>
              <a:rPr lang="en-US" sz="9600" b="1" dirty="0" err="1" smtClean="0">
                <a:solidFill>
                  <a:schemeClr val="bg1"/>
                </a:solidFill>
                <a:latin typeface="Code Bold" panose="02000506030000020004" pitchFamily="2" charset="77"/>
              </a:rPr>
              <a:t>predicciones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7755103"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D13C1C-FED5-7340-9456-3F4A4C5A57F2}"/>
              </a:ext>
            </a:extLst>
          </p:cNvPr>
          <p:cNvSpPr txBox="1"/>
          <p:nvPr/>
        </p:nvSpPr>
        <p:spPr>
          <a:xfrm>
            <a:off x="646545" y="2065828"/>
            <a:ext cx="11151878" cy="3170099"/>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 nuestro set de validación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contamos con 5430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imágenes estratificadas de las cuales 236 fueron etiquetadas incorrectamente por el modelo</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 la matriz de confusión podemos evidenciar que el modelo logra clasificar el tipo de hoja con un margen de error considerablemente bajo, sin embargo tiene dificultad para diferenciar particularmente entre dos tipos de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enfermedades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de la hoja de tomate ‘</a:t>
            </a:r>
            <a:r>
              <a:rPr lang="es-ES" sz="2000" i="1"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Two-spotted_spider_mite</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y  ‘</a:t>
            </a:r>
            <a:r>
              <a:rPr lang="es-ES" sz="2000" i="1"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Target_Spot</a:t>
            </a:r>
            <a:r>
              <a:rPr lang="es-ES" sz="2000" i="1"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y dos de la hoja de maíz ‘</a:t>
            </a:r>
            <a:r>
              <a:rPr lang="es-ES" sz="2000" i="1"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Northern_Leaf_Blight</a:t>
            </a: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y</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i="1"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Cercospora_leaf_spot</a:t>
            </a:r>
            <a:r>
              <a:rPr lang="es-ES" sz="2000" i="1"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t>
            </a:r>
          </a:p>
          <a:p>
            <a:pPr marL="342900" indent="-342900" algn="just">
              <a:buFont typeface="Arial" panose="020B0604020202020204" pitchFamily="34" charset="0"/>
              <a:buChar char="•"/>
            </a:pP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Para ganar </a:t>
            </a: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interpretabilidad</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visual imprimimos las imágenes etiquetadas erróneamente vs. algunos ejemplos de predicciones</a:t>
            </a:r>
            <a:endParaRPr lang="en-U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82345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252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25172" y="51710"/>
            <a:ext cx="4435833" cy="943335"/>
          </a:xfrm>
          <a:prstGeom prst="rect">
            <a:avLst/>
          </a:prstGeom>
          <a:noFill/>
        </p:spPr>
        <p:txBody>
          <a:bodyPr wrap="square" rtlCol="0">
            <a:normAutofit fontScale="32500" lnSpcReduction="20000"/>
          </a:bodyPr>
          <a:lstStyle/>
          <a:p>
            <a:pPr algn="r"/>
            <a:r>
              <a:rPr lang="en-US" sz="9600" b="1" dirty="0" err="1">
                <a:solidFill>
                  <a:schemeClr val="bg1"/>
                </a:solidFill>
                <a:latin typeface="Code Bold" panose="02000506030000020004" pitchFamily="2" charset="77"/>
              </a:rPr>
              <a:t>Interpretación</a:t>
            </a:r>
            <a:r>
              <a:rPr lang="en-US" sz="9600" b="1" dirty="0">
                <a:solidFill>
                  <a:schemeClr val="bg1"/>
                </a:solidFill>
                <a:latin typeface="Code Bold" panose="02000506030000020004" pitchFamily="2" charset="77"/>
              </a:rPr>
              <a:t> de </a:t>
            </a:r>
            <a:r>
              <a:rPr lang="en-US" sz="9600" b="1" dirty="0" err="1">
                <a:solidFill>
                  <a:schemeClr val="bg1"/>
                </a:solidFill>
                <a:latin typeface="Code Bold" panose="02000506030000020004" pitchFamily="2" charset="77"/>
              </a:rPr>
              <a:t>predicciones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7" y="99504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52ED4FC-D17D-4D8C-B151-827B0B963199}"/>
              </a:ext>
            </a:extLst>
          </p:cNvPr>
          <p:cNvPicPr>
            <a:picLocks noChangeAspect="1"/>
          </p:cNvPicPr>
          <p:nvPr/>
        </p:nvPicPr>
        <p:blipFill>
          <a:blip r:embed="rId3"/>
          <a:stretch>
            <a:fillRect/>
          </a:stretch>
        </p:blipFill>
        <p:spPr>
          <a:xfrm>
            <a:off x="4380899" y="2643631"/>
            <a:ext cx="3066620" cy="3055387"/>
          </a:xfrm>
          <a:prstGeom prst="rect">
            <a:avLst/>
          </a:prstGeom>
        </p:spPr>
      </p:pic>
      <p:pic>
        <p:nvPicPr>
          <p:cNvPr id="20" name="Picture 19">
            <a:extLst>
              <a:ext uri="{FF2B5EF4-FFF2-40B4-BE49-F238E27FC236}">
                <a16:creationId xmlns:a16="http://schemas.microsoft.com/office/drawing/2014/main" id="{27C6023A-2F4E-43B2-8B7A-00DE88439E13}"/>
              </a:ext>
            </a:extLst>
          </p:cNvPr>
          <p:cNvPicPr>
            <a:picLocks noChangeAspect="1"/>
          </p:cNvPicPr>
          <p:nvPr/>
        </p:nvPicPr>
        <p:blipFill rotWithShape="1">
          <a:blip r:embed="rId4"/>
          <a:srcRect r="3653"/>
          <a:stretch/>
        </p:blipFill>
        <p:spPr>
          <a:xfrm>
            <a:off x="1072741" y="2655038"/>
            <a:ext cx="3008690" cy="3055387"/>
          </a:xfrm>
          <a:prstGeom prst="rect">
            <a:avLst/>
          </a:prstGeom>
        </p:spPr>
      </p:pic>
      <p:pic>
        <p:nvPicPr>
          <p:cNvPr id="22" name="Picture 21">
            <a:extLst>
              <a:ext uri="{FF2B5EF4-FFF2-40B4-BE49-F238E27FC236}">
                <a16:creationId xmlns:a16="http://schemas.microsoft.com/office/drawing/2014/main" id="{1DC4A066-A45C-4C2D-B8E6-249AEC9D55BE}"/>
              </a:ext>
            </a:extLst>
          </p:cNvPr>
          <p:cNvPicPr>
            <a:picLocks noChangeAspect="1"/>
          </p:cNvPicPr>
          <p:nvPr/>
        </p:nvPicPr>
        <p:blipFill>
          <a:blip r:embed="rId5"/>
          <a:stretch>
            <a:fillRect/>
          </a:stretch>
        </p:blipFill>
        <p:spPr>
          <a:xfrm>
            <a:off x="1072741" y="1694581"/>
            <a:ext cx="3086531" cy="752580"/>
          </a:xfrm>
          <a:prstGeom prst="rect">
            <a:avLst/>
          </a:prstGeom>
        </p:spPr>
      </p:pic>
      <p:grpSp>
        <p:nvGrpSpPr>
          <p:cNvPr id="24" name="Group 23">
            <a:extLst>
              <a:ext uri="{FF2B5EF4-FFF2-40B4-BE49-F238E27FC236}">
                <a16:creationId xmlns:a16="http://schemas.microsoft.com/office/drawing/2014/main" id="{7558018E-E8D8-4CE9-8B09-229A967560BF}"/>
              </a:ext>
            </a:extLst>
          </p:cNvPr>
          <p:cNvGrpSpPr/>
          <p:nvPr/>
        </p:nvGrpSpPr>
        <p:grpSpPr>
          <a:xfrm>
            <a:off x="4370943" y="1639350"/>
            <a:ext cx="3086531" cy="807811"/>
            <a:chOff x="4610490" y="1542073"/>
            <a:chExt cx="3086531" cy="854066"/>
          </a:xfrm>
        </p:grpSpPr>
        <p:sp>
          <p:nvSpPr>
            <p:cNvPr id="23" name="Rectangle 22">
              <a:extLst>
                <a:ext uri="{FF2B5EF4-FFF2-40B4-BE49-F238E27FC236}">
                  <a16:creationId xmlns:a16="http://schemas.microsoft.com/office/drawing/2014/main" id="{7D2A2036-56B0-42EE-B9B0-CFA730B3D5CA}"/>
                </a:ext>
              </a:extLst>
            </p:cNvPr>
            <p:cNvSpPr/>
            <p:nvPr/>
          </p:nvSpPr>
          <p:spPr>
            <a:xfrm>
              <a:off x="4610490" y="1542073"/>
              <a:ext cx="3086531" cy="854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1AF3C6D-48B1-4135-B2AC-44D4762CCCF5}"/>
                </a:ext>
              </a:extLst>
            </p:cNvPr>
            <p:cNvPicPr>
              <a:picLocks noChangeAspect="1"/>
            </p:cNvPicPr>
            <p:nvPr/>
          </p:nvPicPr>
          <p:blipFill>
            <a:blip r:embed="rId6"/>
            <a:stretch>
              <a:fillRect/>
            </a:stretch>
          </p:blipFill>
          <p:spPr>
            <a:xfrm>
              <a:off x="5072516" y="1597304"/>
              <a:ext cx="2162477" cy="743054"/>
            </a:xfrm>
            <a:prstGeom prst="rect">
              <a:avLst/>
            </a:prstGeom>
          </p:spPr>
        </p:pic>
      </p:grpSp>
      <p:pic>
        <p:nvPicPr>
          <p:cNvPr id="26" name="Picture 25">
            <a:extLst>
              <a:ext uri="{FF2B5EF4-FFF2-40B4-BE49-F238E27FC236}">
                <a16:creationId xmlns:a16="http://schemas.microsoft.com/office/drawing/2014/main" id="{4385E364-3CF6-49AE-BFC4-331D7D51934C}"/>
              </a:ext>
            </a:extLst>
          </p:cNvPr>
          <p:cNvPicPr>
            <a:picLocks noChangeAspect="1"/>
          </p:cNvPicPr>
          <p:nvPr/>
        </p:nvPicPr>
        <p:blipFill>
          <a:blip r:embed="rId7"/>
          <a:stretch>
            <a:fillRect/>
          </a:stretch>
        </p:blipFill>
        <p:spPr>
          <a:xfrm>
            <a:off x="7781343" y="2662922"/>
            <a:ext cx="3229426" cy="3055387"/>
          </a:xfrm>
          <a:prstGeom prst="rect">
            <a:avLst/>
          </a:prstGeom>
        </p:spPr>
      </p:pic>
      <p:pic>
        <p:nvPicPr>
          <p:cNvPr id="28" name="Picture 27">
            <a:extLst>
              <a:ext uri="{FF2B5EF4-FFF2-40B4-BE49-F238E27FC236}">
                <a16:creationId xmlns:a16="http://schemas.microsoft.com/office/drawing/2014/main" id="{460B7594-FD4B-4A03-B79D-E4D78FCE0091}"/>
              </a:ext>
            </a:extLst>
          </p:cNvPr>
          <p:cNvPicPr>
            <a:picLocks noChangeAspect="1"/>
          </p:cNvPicPr>
          <p:nvPr/>
        </p:nvPicPr>
        <p:blipFill>
          <a:blip r:embed="rId8"/>
          <a:stretch>
            <a:fillRect/>
          </a:stretch>
        </p:blipFill>
        <p:spPr>
          <a:xfrm>
            <a:off x="7781343" y="1639349"/>
            <a:ext cx="3229426" cy="807811"/>
          </a:xfrm>
          <a:prstGeom prst="rect">
            <a:avLst/>
          </a:prstGeom>
        </p:spPr>
      </p:pic>
    </p:spTree>
    <p:extLst>
      <p:ext uri="{BB962C8B-B14F-4D97-AF65-F5344CB8AC3E}">
        <p14:creationId xmlns:p14="http://schemas.microsoft.com/office/powerpoint/2010/main" val="1932620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0" y="938944"/>
            <a:ext cx="4435833" cy="943335"/>
          </a:xfrm>
          <a:prstGeom prst="rect">
            <a:avLst/>
          </a:prstGeom>
          <a:noFill/>
        </p:spPr>
        <p:txBody>
          <a:bodyPr wrap="square" rtlCol="0">
            <a:normAutofit fontScale="32500" lnSpcReduction="20000"/>
          </a:bodyPr>
          <a:lstStyle/>
          <a:p>
            <a:pPr algn="r"/>
            <a:r>
              <a:rPr lang="en-US" sz="9600" b="1" dirty="0" err="1" smtClean="0">
                <a:solidFill>
                  <a:schemeClr val="bg1"/>
                </a:solidFill>
                <a:latin typeface="Code Bold" panose="02000506030000020004" pitchFamily="2" charset="77"/>
              </a:rPr>
              <a:t>Interpretación</a:t>
            </a:r>
            <a:r>
              <a:rPr lang="en-US" sz="9600" b="1" dirty="0" smtClean="0">
                <a:solidFill>
                  <a:schemeClr val="bg1"/>
                </a:solidFill>
                <a:latin typeface="Code Bold" panose="02000506030000020004" pitchFamily="2" charset="77"/>
              </a:rPr>
              <a:t> de </a:t>
            </a:r>
            <a:r>
              <a:rPr lang="en-US" sz="9600" b="1" dirty="0" err="1" smtClean="0">
                <a:solidFill>
                  <a:schemeClr val="bg1"/>
                </a:solidFill>
                <a:latin typeface="Code Bold" panose="02000506030000020004" pitchFamily="2" charset="77"/>
              </a:rPr>
              <a:t>predicciones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836" y="2126672"/>
            <a:ext cx="1928091" cy="192809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358" y="2126671"/>
            <a:ext cx="1928091" cy="192809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9075" y="2126672"/>
            <a:ext cx="1928091" cy="19280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6597" y="2126672"/>
            <a:ext cx="1928091" cy="1928091"/>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062" y="4570936"/>
            <a:ext cx="1752601" cy="175260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44996" y="4624135"/>
            <a:ext cx="1752601" cy="175260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0580" y="4570934"/>
            <a:ext cx="1752601" cy="1752601"/>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9555" y="4570935"/>
            <a:ext cx="1752601" cy="1752601"/>
          </a:xfrm>
          <a:prstGeom prst="rect">
            <a:avLst/>
          </a:prstGeom>
        </p:spPr>
      </p:pic>
      <p:sp>
        <p:nvSpPr>
          <p:cNvPr id="18" name="TextBox 17">
            <a:extLst>
              <a:ext uri="{FF2B5EF4-FFF2-40B4-BE49-F238E27FC236}">
                <a16:creationId xmlns:a16="http://schemas.microsoft.com/office/drawing/2014/main" id="{D0DA7D96-20B1-4B45-941B-3D9DF305EFD4}"/>
              </a:ext>
            </a:extLst>
          </p:cNvPr>
          <p:cNvSpPr txBox="1"/>
          <p:nvPr/>
        </p:nvSpPr>
        <p:spPr>
          <a:xfrm>
            <a:off x="46612" y="2531669"/>
            <a:ext cx="2339676" cy="1319196"/>
          </a:xfrm>
          <a:prstGeom prst="rect">
            <a:avLst/>
          </a:prstGeom>
          <a:noFill/>
        </p:spPr>
        <p:txBody>
          <a:bodyPr wrap="square" rtlCol="0">
            <a:noAutofit/>
          </a:bodyPr>
          <a:lstStyle/>
          <a:p>
            <a:pPr algn="ctr"/>
            <a:r>
              <a:rPr lang="en-US" sz="2000" b="1" dirty="0" smtClean="0">
                <a:solidFill>
                  <a:schemeClr val="accent6">
                    <a:lumMod val="75000"/>
                  </a:schemeClr>
                </a:solidFill>
                <a:latin typeface="Code Bold" panose="02000506030000020004" pitchFamily="2" charset="77"/>
              </a:rPr>
              <a:t>Two-spotted </a:t>
            </a:r>
            <a:r>
              <a:rPr lang="en-US" sz="2000" b="1" dirty="0" err="1" smtClean="0">
                <a:solidFill>
                  <a:schemeClr val="accent6">
                    <a:lumMod val="75000"/>
                  </a:schemeClr>
                </a:solidFill>
                <a:latin typeface="Code Bold" panose="02000506030000020004" pitchFamily="2" charset="77"/>
              </a:rPr>
              <a:t>spider_mite</a:t>
            </a:r>
            <a:endParaRPr lang="en-US" sz="2000" b="1" dirty="0" smtClean="0">
              <a:solidFill>
                <a:schemeClr val="accent6">
                  <a:lumMod val="75000"/>
                </a:schemeClr>
              </a:solidFill>
              <a:latin typeface="Code Bold" panose="02000506030000020004" pitchFamily="2" charset="77"/>
            </a:endParaRPr>
          </a:p>
          <a:p>
            <a:pPr algn="ctr"/>
            <a:r>
              <a:rPr lang="en-US" sz="2000" b="1" dirty="0" smtClean="0">
                <a:solidFill>
                  <a:schemeClr val="accent1">
                    <a:lumMod val="75000"/>
                  </a:schemeClr>
                </a:solidFill>
                <a:latin typeface="Code Bold" panose="02000506030000020004" pitchFamily="2" charset="77"/>
              </a:rPr>
              <a:t>Mal </a:t>
            </a:r>
            <a:r>
              <a:rPr lang="en-US" sz="2000" b="1" dirty="0" err="1" smtClean="0">
                <a:solidFill>
                  <a:schemeClr val="accent1">
                    <a:lumMod val="75000"/>
                  </a:schemeClr>
                </a:solidFill>
                <a:latin typeface="Code Bold" panose="02000506030000020004" pitchFamily="2" charset="77"/>
              </a:rPr>
              <a:t>etiquetadas</a:t>
            </a:r>
            <a:endParaRPr lang="en-US" sz="20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9" name="TextBox 18">
            <a:extLst>
              <a:ext uri="{FF2B5EF4-FFF2-40B4-BE49-F238E27FC236}">
                <a16:creationId xmlns:a16="http://schemas.microsoft.com/office/drawing/2014/main" id="{D0DA7D96-20B1-4B45-941B-3D9DF305EFD4}"/>
              </a:ext>
            </a:extLst>
          </p:cNvPr>
          <p:cNvSpPr txBox="1"/>
          <p:nvPr/>
        </p:nvSpPr>
        <p:spPr>
          <a:xfrm>
            <a:off x="98881" y="5035336"/>
            <a:ext cx="2339676" cy="823802"/>
          </a:xfrm>
          <a:prstGeom prst="rect">
            <a:avLst/>
          </a:prstGeom>
          <a:noFill/>
        </p:spPr>
        <p:txBody>
          <a:bodyPr wrap="square" rtlCol="0">
            <a:noAutofit/>
          </a:bodyPr>
          <a:lstStyle/>
          <a:p>
            <a:pPr algn="ctr"/>
            <a:r>
              <a:rPr lang="en-US" sz="2000" b="1" dirty="0" err="1" smtClean="0">
                <a:solidFill>
                  <a:schemeClr val="accent6">
                    <a:lumMod val="75000"/>
                  </a:schemeClr>
                </a:solidFill>
                <a:latin typeface="Code Bold" panose="02000506030000020004" pitchFamily="2" charset="77"/>
              </a:rPr>
              <a:t>Target_Spot</a:t>
            </a:r>
            <a:endParaRPr lang="en-US" sz="2000" b="1" dirty="0" smtClean="0">
              <a:solidFill>
                <a:schemeClr val="accent6">
                  <a:lumMod val="75000"/>
                </a:schemeClr>
              </a:solidFill>
              <a:latin typeface="Code Bold" panose="02000506030000020004" pitchFamily="2" charset="77"/>
            </a:endParaRPr>
          </a:p>
          <a:p>
            <a:pPr algn="ctr"/>
            <a:r>
              <a:rPr lang="en-US" sz="2000" b="1" dirty="0" err="1" smtClean="0">
                <a:solidFill>
                  <a:schemeClr val="accent1">
                    <a:lumMod val="75000"/>
                  </a:schemeClr>
                </a:solidFill>
                <a:latin typeface="Code Bold" panose="02000506030000020004" pitchFamily="2" charset="77"/>
              </a:rPr>
              <a:t>Ejemplos</a:t>
            </a:r>
            <a:endParaRPr lang="en-US" sz="20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20" name="TextBox 19">
            <a:extLst>
              <a:ext uri="{FF2B5EF4-FFF2-40B4-BE49-F238E27FC236}">
                <a16:creationId xmlns:a16="http://schemas.microsoft.com/office/drawing/2014/main" id="{D0DA7D96-20B1-4B45-941B-3D9DF305EFD4}"/>
              </a:ext>
            </a:extLst>
          </p:cNvPr>
          <p:cNvSpPr txBox="1"/>
          <p:nvPr/>
        </p:nvSpPr>
        <p:spPr>
          <a:xfrm>
            <a:off x="6181716" y="590056"/>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Tipo</a:t>
            </a:r>
            <a:r>
              <a:rPr lang="en-US" sz="3200" b="1" dirty="0" smtClean="0">
                <a:solidFill>
                  <a:schemeClr val="bg1"/>
                </a:solidFill>
                <a:latin typeface="Code Bold" panose="02000506030000020004" pitchFamily="2" charset="77"/>
              </a:rPr>
              <a:t> de </a:t>
            </a:r>
            <a:r>
              <a:rPr lang="en-US" sz="3200" b="1" dirty="0" err="1" smtClean="0">
                <a:solidFill>
                  <a:schemeClr val="bg1"/>
                </a:solidFill>
                <a:latin typeface="Code Bold" panose="02000506030000020004" pitchFamily="2" charset="77"/>
              </a:rPr>
              <a:t>hoja</a:t>
            </a:r>
            <a:r>
              <a:rPr lang="en-US" sz="3200" b="1" dirty="0" smtClean="0">
                <a:solidFill>
                  <a:schemeClr val="bg1"/>
                </a:solidFill>
                <a:latin typeface="Code Bold" panose="02000506030000020004" pitchFamily="2" charset="77"/>
              </a:rPr>
              <a:t>: </a:t>
            </a:r>
            <a:r>
              <a:rPr lang="en-US" sz="3200" b="1" dirty="0" err="1" smtClean="0">
                <a:solidFill>
                  <a:schemeClr val="accent6">
                    <a:lumMod val="75000"/>
                  </a:schemeClr>
                </a:solidFill>
                <a:latin typeface="Code Bold" panose="02000506030000020004" pitchFamily="2" charset="77"/>
              </a:rPr>
              <a:t>Tomate</a:t>
            </a:r>
            <a:endParaRPr lang="en-US" sz="32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3595467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0" y="938944"/>
            <a:ext cx="4435833" cy="943335"/>
          </a:xfrm>
          <a:prstGeom prst="rect">
            <a:avLst/>
          </a:prstGeom>
          <a:noFill/>
        </p:spPr>
        <p:txBody>
          <a:bodyPr wrap="square" rtlCol="0">
            <a:normAutofit fontScale="32500" lnSpcReduction="20000"/>
          </a:bodyPr>
          <a:lstStyle/>
          <a:p>
            <a:pPr algn="r"/>
            <a:r>
              <a:rPr lang="en-US" sz="9600" b="1" dirty="0" err="1" smtClean="0">
                <a:solidFill>
                  <a:schemeClr val="bg1"/>
                </a:solidFill>
                <a:latin typeface="Code Bold" panose="02000506030000020004" pitchFamily="2" charset="77"/>
              </a:rPr>
              <a:t>Interpretación</a:t>
            </a:r>
            <a:r>
              <a:rPr lang="en-US" sz="9600" b="1" dirty="0" smtClean="0">
                <a:solidFill>
                  <a:schemeClr val="bg1"/>
                </a:solidFill>
                <a:latin typeface="Code Bold" panose="02000506030000020004" pitchFamily="2" charset="77"/>
              </a:rPr>
              <a:t> de </a:t>
            </a:r>
            <a:r>
              <a:rPr lang="en-US" sz="9600" b="1" dirty="0" err="1" smtClean="0">
                <a:solidFill>
                  <a:schemeClr val="bg1"/>
                </a:solidFill>
                <a:latin typeface="Code Bold" panose="02000506030000020004" pitchFamily="2" charset="77"/>
              </a:rPr>
              <a:t>predicciones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DA7D96-20B1-4B45-941B-3D9DF305EFD4}"/>
              </a:ext>
            </a:extLst>
          </p:cNvPr>
          <p:cNvSpPr txBox="1"/>
          <p:nvPr/>
        </p:nvSpPr>
        <p:spPr>
          <a:xfrm>
            <a:off x="46612" y="2531669"/>
            <a:ext cx="2339676" cy="1319196"/>
          </a:xfrm>
          <a:prstGeom prst="rect">
            <a:avLst/>
          </a:prstGeom>
          <a:noFill/>
        </p:spPr>
        <p:txBody>
          <a:bodyPr wrap="square" rtlCol="0">
            <a:noAutofit/>
          </a:bodyPr>
          <a:lstStyle/>
          <a:p>
            <a:pPr algn="ctr"/>
            <a:r>
              <a:rPr lang="en-US" sz="2000" b="1" dirty="0" smtClean="0">
                <a:solidFill>
                  <a:schemeClr val="accent6">
                    <a:lumMod val="75000"/>
                  </a:schemeClr>
                </a:solidFill>
                <a:latin typeface="Code Bold" panose="02000506030000020004" pitchFamily="2" charset="77"/>
              </a:rPr>
              <a:t>Northern</a:t>
            </a:r>
          </a:p>
          <a:p>
            <a:pPr algn="ctr"/>
            <a:r>
              <a:rPr lang="en-US" sz="2000" b="1" dirty="0" err="1" smtClean="0">
                <a:solidFill>
                  <a:schemeClr val="accent6">
                    <a:lumMod val="75000"/>
                  </a:schemeClr>
                </a:solidFill>
                <a:latin typeface="Code Bold" panose="02000506030000020004" pitchFamily="2" charset="77"/>
              </a:rPr>
              <a:t>Leaf_Blighty</a:t>
            </a:r>
            <a:endParaRPr lang="en-US" sz="2000" b="1" dirty="0" smtClean="0">
              <a:solidFill>
                <a:schemeClr val="accent6">
                  <a:lumMod val="75000"/>
                </a:schemeClr>
              </a:solidFill>
              <a:latin typeface="Code Bold" panose="02000506030000020004" pitchFamily="2" charset="77"/>
            </a:endParaRPr>
          </a:p>
          <a:p>
            <a:pPr algn="ctr"/>
            <a:r>
              <a:rPr lang="en-US" sz="2000" b="1" dirty="0" smtClean="0">
                <a:solidFill>
                  <a:schemeClr val="accent1">
                    <a:lumMod val="75000"/>
                  </a:schemeClr>
                </a:solidFill>
                <a:latin typeface="Code Bold" panose="02000506030000020004" pitchFamily="2" charset="77"/>
              </a:rPr>
              <a:t>Mal </a:t>
            </a:r>
            <a:r>
              <a:rPr lang="en-US" sz="2000" b="1" dirty="0" err="1" smtClean="0">
                <a:solidFill>
                  <a:schemeClr val="accent1">
                    <a:lumMod val="75000"/>
                  </a:schemeClr>
                </a:solidFill>
                <a:latin typeface="Code Bold" panose="02000506030000020004" pitchFamily="2" charset="77"/>
              </a:rPr>
              <a:t>etiquetadas</a:t>
            </a:r>
            <a:endParaRPr lang="en-US" sz="20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9" name="TextBox 18">
            <a:extLst>
              <a:ext uri="{FF2B5EF4-FFF2-40B4-BE49-F238E27FC236}">
                <a16:creationId xmlns:a16="http://schemas.microsoft.com/office/drawing/2014/main" id="{D0DA7D96-20B1-4B45-941B-3D9DF305EFD4}"/>
              </a:ext>
            </a:extLst>
          </p:cNvPr>
          <p:cNvSpPr txBox="1"/>
          <p:nvPr/>
        </p:nvSpPr>
        <p:spPr>
          <a:xfrm>
            <a:off x="98881" y="4913745"/>
            <a:ext cx="2339676" cy="1052946"/>
          </a:xfrm>
          <a:prstGeom prst="rect">
            <a:avLst/>
          </a:prstGeom>
          <a:noFill/>
        </p:spPr>
        <p:txBody>
          <a:bodyPr wrap="square" rtlCol="0">
            <a:noAutofit/>
          </a:bodyPr>
          <a:lstStyle/>
          <a:p>
            <a:pPr algn="ctr"/>
            <a:r>
              <a:rPr lang="en-US" b="1" dirty="0" err="1" smtClean="0">
                <a:solidFill>
                  <a:schemeClr val="accent6">
                    <a:lumMod val="75000"/>
                  </a:schemeClr>
                </a:solidFill>
                <a:latin typeface="Code Bold" panose="02000506030000020004" pitchFamily="2" charset="77"/>
              </a:rPr>
              <a:t>Cercospora</a:t>
            </a:r>
            <a:endParaRPr lang="en-US" b="1" dirty="0" smtClean="0">
              <a:solidFill>
                <a:schemeClr val="accent6">
                  <a:lumMod val="75000"/>
                </a:schemeClr>
              </a:solidFill>
              <a:latin typeface="Code Bold" panose="02000506030000020004" pitchFamily="2" charset="77"/>
            </a:endParaRPr>
          </a:p>
          <a:p>
            <a:pPr algn="ctr"/>
            <a:r>
              <a:rPr lang="en-US" b="1" dirty="0" err="1" smtClean="0">
                <a:solidFill>
                  <a:schemeClr val="accent6">
                    <a:lumMod val="75000"/>
                  </a:schemeClr>
                </a:solidFill>
                <a:latin typeface="Code Bold" panose="02000506030000020004" pitchFamily="2" charset="77"/>
              </a:rPr>
              <a:t>leaf_spot</a:t>
            </a:r>
            <a:endParaRPr lang="en-US" b="1" dirty="0">
              <a:solidFill>
                <a:schemeClr val="accent6">
                  <a:lumMod val="75000"/>
                </a:schemeClr>
              </a:solidFill>
              <a:latin typeface="Code Bold" panose="02000506030000020004" pitchFamily="2" charset="77"/>
            </a:endParaRPr>
          </a:p>
          <a:p>
            <a:pPr algn="ctr"/>
            <a:r>
              <a:rPr lang="en-US" b="1" dirty="0" err="1" smtClean="0">
                <a:solidFill>
                  <a:schemeClr val="accent1">
                    <a:lumMod val="75000"/>
                  </a:schemeClr>
                </a:solidFill>
                <a:latin typeface="Code Bold" panose="02000506030000020004" pitchFamily="2" charset="77"/>
              </a:rPr>
              <a:t>Ejemplos</a:t>
            </a:r>
            <a:endParaRPr lang="en-US" sz="24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557" y="2092493"/>
            <a:ext cx="1911287" cy="1911287"/>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5510" y="2092492"/>
            <a:ext cx="1911287" cy="1911287"/>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153" y="2092493"/>
            <a:ext cx="1911287" cy="1911287"/>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4796" y="2092493"/>
            <a:ext cx="1911287" cy="1911287"/>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4796" y="4464383"/>
            <a:ext cx="1911287" cy="1781010"/>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7042" y="4464382"/>
            <a:ext cx="1851619" cy="1781011"/>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7756" y="4506420"/>
            <a:ext cx="1766082" cy="1738974"/>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0192" y="4464384"/>
            <a:ext cx="1824709" cy="1781010"/>
          </a:xfrm>
          <a:prstGeom prst="rect">
            <a:avLst/>
          </a:prstGeom>
        </p:spPr>
      </p:pic>
      <p:sp>
        <p:nvSpPr>
          <p:cNvPr id="17" name="TextBox 16">
            <a:extLst>
              <a:ext uri="{FF2B5EF4-FFF2-40B4-BE49-F238E27FC236}">
                <a16:creationId xmlns:a16="http://schemas.microsoft.com/office/drawing/2014/main" id="{D0DA7D96-20B1-4B45-941B-3D9DF305EFD4}"/>
              </a:ext>
            </a:extLst>
          </p:cNvPr>
          <p:cNvSpPr txBox="1"/>
          <p:nvPr/>
        </p:nvSpPr>
        <p:spPr>
          <a:xfrm>
            <a:off x="6181716" y="590056"/>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Tipo</a:t>
            </a:r>
            <a:r>
              <a:rPr lang="en-US" sz="3200" b="1" dirty="0" smtClean="0">
                <a:solidFill>
                  <a:schemeClr val="bg1"/>
                </a:solidFill>
                <a:latin typeface="Code Bold" panose="02000506030000020004" pitchFamily="2" charset="77"/>
              </a:rPr>
              <a:t> de </a:t>
            </a:r>
            <a:r>
              <a:rPr lang="en-US" sz="3200" b="1" dirty="0" err="1" smtClean="0">
                <a:solidFill>
                  <a:schemeClr val="bg1"/>
                </a:solidFill>
                <a:latin typeface="Code Bold" panose="02000506030000020004" pitchFamily="2" charset="77"/>
              </a:rPr>
              <a:t>hoja</a:t>
            </a:r>
            <a:r>
              <a:rPr lang="en-US" sz="3200" b="1" dirty="0" smtClean="0">
                <a:solidFill>
                  <a:schemeClr val="bg1"/>
                </a:solidFill>
                <a:latin typeface="Code Bold" panose="02000506030000020004" pitchFamily="2" charset="77"/>
              </a:rPr>
              <a:t>: </a:t>
            </a:r>
            <a:r>
              <a:rPr lang="en-US" sz="3200" b="1" dirty="0" err="1" smtClean="0">
                <a:solidFill>
                  <a:schemeClr val="accent6">
                    <a:lumMod val="75000"/>
                  </a:schemeClr>
                </a:solidFill>
                <a:latin typeface="Code Bold" panose="02000506030000020004" pitchFamily="2" charset="77"/>
              </a:rPr>
              <a:t>Maiz</a:t>
            </a:r>
            <a:endParaRPr lang="en-US" sz="32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450427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0" y="938944"/>
            <a:ext cx="4435833" cy="943335"/>
          </a:xfrm>
          <a:prstGeom prst="rect">
            <a:avLst/>
          </a:prstGeom>
          <a:noFill/>
        </p:spPr>
        <p:txBody>
          <a:bodyPr wrap="square" rtlCol="0">
            <a:normAutofit fontScale="32500" lnSpcReduction="20000"/>
          </a:bodyPr>
          <a:lstStyle/>
          <a:p>
            <a:pPr algn="r"/>
            <a:r>
              <a:rPr lang="en-US" sz="9600" b="1" dirty="0" err="1" smtClean="0">
                <a:solidFill>
                  <a:schemeClr val="bg1"/>
                </a:solidFill>
                <a:latin typeface="Code Bold" panose="02000506030000020004" pitchFamily="2" charset="77"/>
              </a:rPr>
              <a:t>Interpretación</a:t>
            </a:r>
            <a:r>
              <a:rPr lang="en-US" sz="9600" b="1" dirty="0" smtClean="0">
                <a:solidFill>
                  <a:schemeClr val="bg1"/>
                </a:solidFill>
                <a:latin typeface="Code Bold" panose="02000506030000020004" pitchFamily="2" charset="77"/>
              </a:rPr>
              <a:t> de </a:t>
            </a:r>
            <a:r>
              <a:rPr lang="en-US" sz="9600" b="1" dirty="0" err="1" smtClean="0">
                <a:solidFill>
                  <a:schemeClr val="bg1"/>
                </a:solidFill>
                <a:latin typeface="Code Bold" panose="02000506030000020004" pitchFamily="2" charset="77"/>
              </a:rPr>
              <a:t>predicciones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DA7D96-20B1-4B45-941B-3D9DF305EFD4}"/>
              </a:ext>
            </a:extLst>
          </p:cNvPr>
          <p:cNvSpPr txBox="1"/>
          <p:nvPr/>
        </p:nvSpPr>
        <p:spPr>
          <a:xfrm>
            <a:off x="46612" y="2725630"/>
            <a:ext cx="2339676" cy="728767"/>
          </a:xfrm>
          <a:prstGeom prst="rect">
            <a:avLst/>
          </a:prstGeom>
          <a:noFill/>
        </p:spPr>
        <p:txBody>
          <a:bodyPr wrap="square" rtlCol="0">
            <a:noAutofit/>
          </a:bodyPr>
          <a:lstStyle/>
          <a:p>
            <a:pPr algn="ctr"/>
            <a:r>
              <a:rPr lang="en-US" sz="2000" b="1" dirty="0" err="1" smtClean="0">
                <a:solidFill>
                  <a:schemeClr val="accent6">
                    <a:lumMod val="75000"/>
                  </a:schemeClr>
                </a:solidFill>
                <a:latin typeface="Code Bold" panose="02000506030000020004" pitchFamily="2" charset="77"/>
              </a:rPr>
              <a:t>Otros</a:t>
            </a:r>
            <a:r>
              <a:rPr lang="en-US" sz="2000" b="1" dirty="0" smtClean="0">
                <a:solidFill>
                  <a:schemeClr val="accent6">
                    <a:lumMod val="75000"/>
                  </a:schemeClr>
                </a:solidFill>
                <a:latin typeface="Code Bold" panose="02000506030000020004" pitchFamily="2" charset="77"/>
              </a:rPr>
              <a:t> </a:t>
            </a:r>
            <a:r>
              <a:rPr lang="en-US" sz="2000" b="1" dirty="0" err="1" smtClean="0">
                <a:solidFill>
                  <a:schemeClr val="accent6">
                    <a:lumMod val="75000"/>
                  </a:schemeClr>
                </a:solidFill>
                <a:latin typeface="Code Bold" panose="02000506030000020004" pitchFamily="2" charset="77"/>
              </a:rPr>
              <a:t>ejemplos</a:t>
            </a:r>
            <a:endParaRPr lang="en-US" sz="2000" b="1" dirty="0" smtClean="0">
              <a:solidFill>
                <a:schemeClr val="accent6">
                  <a:lumMod val="75000"/>
                </a:schemeClr>
              </a:solidFill>
              <a:latin typeface="Code Bold" panose="02000506030000020004" pitchFamily="2" charset="77"/>
            </a:endParaRPr>
          </a:p>
          <a:p>
            <a:pPr algn="ctr"/>
            <a:r>
              <a:rPr lang="en-US" sz="2000" b="1" dirty="0" smtClean="0">
                <a:solidFill>
                  <a:schemeClr val="accent1">
                    <a:lumMod val="75000"/>
                  </a:schemeClr>
                </a:solidFill>
                <a:latin typeface="Code Bold" panose="02000506030000020004" pitchFamily="2" charset="77"/>
              </a:rPr>
              <a:t>Mal </a:t>
            </a:r>
            <a:r>
              <a:rPr lang="en-US" sz="2000" b="1" dirty="0" err="1" smtClean="0">
                <a:solidFill>
                  <a:schemeClr val="accent1">
                    <a:lumMod val="75000"/>
                  </a:schemeClr>
                </a:solidFill>
                <a:latin typeface="Code Bold" panose="02000506030000020004" pitchFamily="2" charset="77"/>
              </a:rPr>
              <a:t>etiquetadas</a:t>
            </a:r>
            <a:endParaRPr lang="en-US" sz="20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9" name="TextBox 18">
            <a:extLst>
              <a:ext uri="{FF2B5EF4-FFF2-40B4-BE49-F238E27FC236}">
                <a16:creationId xmlns:a16="http://schemas.microsoft.com/office/drawing/2014/main" id="{D0DA7D96-20B1-4B45-941B-3D9DF305EFD4}"/>
              </a:ext>
            </a:extLst>
          </p:cNvPr>
          <p:cNvSpPr txBox="1"/>
          <p:nvPr/>
        </p:nvSpPr>
        <p:spPr>
          <a:xfrm>
            <a:off x="98881" y="5035336"/>
            <a:ext cx="2339676" cy="823802"/>
          </a:xfrm>
          <a:prstGeom prst="rect">
            <a:avLst/>
          </a:prstGeom>
          <a:noFill/>
        </p:spPr>
        <p:txBody>
          <a:bodyPr wrap="square" rtlCol="0">
            <a:noAutofit/>
          </a:bodyPr>
          <a:lstStyle/>
          <a:p>
            <a:pPr algn="ctr"/>
            <a:r>
              <a:rPr lang="en-US" sz="2000" b="1" dirty="0" err="1" smtClean="0">
                <a:solidFill>
                  <a:schemeClr val="accent1">
                    <a:lumMod val="75000"/>
                  </a:schemeClr>
                </a:solidFill>
                <a:latin typeface="Code Bold" panose="02000506030000020004" pitchFamily="2" charset="77"/>
              </a:rPr>
              <a:t>Ejemplos</a:t>
            </a:r>
            <a:r>
              <a:rPr lang="en-US" sz="2000" b="1" dirty="0" smtClean="0">
                <a:solidFill>
                  <a:schemeClr val="accent1">
                    <a:lumMod val="75000"/>
                  </a:schemeClr>
                </a:solidFill>
                <a:latin typeface="Code Bold" panose="02000506030000020004" pitchFamily="2" charset="77"/>
              </a:rPr>
              <a:t> </a:t>
            </a:r>
            <a:r>
              <a:rPr lang="en-US" sz="2000" b="1" dirty="0" err="1" smtClean="0">
                <a:solidFill>
                  <a:schemeClr val="accent1">
                    <a:lumMod val="75000"/>
                  </a:schemeClr>
                </a:solidFill>
                <a:latin typeface="Code Bold" panose="02000506030000020004" pitchFamily="2" charset="77"/>
              </a:rPr>
              <a:t>predicciones</a:t>
            </a:r>
            <a:endParaRPr lang="en-US" sz="2000" b="1" dirty="0">
              <a:solidFill>
                <a:schemeClr val="accent1">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590" y="2373748"/>
            <a:ext cx="1551709" cy="1551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282" y="4576146"/>
            <a:ext cx="1620687" cy="1620687"/>
          </a:xfrm>
          <a:prstGeom prst="rect">
            <a:avLst/>
          </a:prstGeom>
        </p:spPr>
      </p:pic>
      <p:sp>
        <p:nvSpPr>
          <p:cNvPr id="20" name="TextBox 19">
            <a:extLst>
              <a:ext uri="{FF2B5EF4-FFF2-40B4-BE49-F238E27FC236}">
                <a16:creationId xmlns:a16="http://schemas.microsoft.com/office/drawing/2014/main" id="{D0DA7D96-20B1-4B45-941B-3D9DF305EFD4}"/>
              </a:ext>
            </a:extLst>
          </p:cNvPr>
          <p:cNvSpPr txBox="1"/>
          <p:nvPr/>
        </p:nvSpPr>
        <p:spPr>
          <a:xfrm>
            <a:off x="2784606" y="1972057"/>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Blueberry-healthy</a:t>
            </a:r>
            <a:endParaRPr lang="en-US" b="1" dirty="0" smtClean="0">
              <a:solidFill>
                <a:schemeClr val="accent6">
                  <a:lumMod val="75000"/>
                </a:schemeClr>
              </a:solidFill>
              <a:latin typeface="Code Bold" panose="02000506030000020004" pitchFamily="2" charset="77"/>
            </a:endParaRPr>
          </a:p>
        </p:txBody>
      </p:sp>
      <p:sp>
        <p:nvSpPr>
          <p:cNvPr id="21" name="TextBox 20">
            <a:extLst>
              <a:ext uri="{FF2B5EF4-FFF2-40B4-BE49-F238E27FC236}">
                <a16:creationId xmlns:a16="http://schemas.microsoft.com/office/drawing/2014/main" id="{D0DA7D96-20B1-4B45-941B-3D9DF305EFD4}"/>
              </a:ext>
            </a:extLst>
          </p:cNvPr>
          <p:cNvSpPr txBox="1"/>
          <p:nvPr/>
        </p:nvSpPr>
        <p:spPr>
          <a:xfrm>
            <a:off x="5085952" y="1963005"/>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Soybean-healthy</a:t>
            </a:r>
            <a:endParaRPr lang="en-US" b="1" dirty="0" smtClean="0">
              <a:solidFill>
                <a:schemeClr val="accent6">
                  <a:lumMod val="75000"/>
                </a:schemeClr>
              </a:solidFill>
              <a:latin typeface="Code Bold" panose="02000506030000020004" pitchFamily="2" charset="77"/>
            </a:endParaRPr>
          </a:p>
        </p:txBody>
      </p:sp>
      <p:sp>
        <p:nvSpPr>
          <p:cNvPr id="22" name="TextBox 21">
            <a:extLst>
              <a:ext uri="{FF2B5EF4-FFF2-40B4-BE49-F238E27FC236}">
                <a16:creationId xmlns:a16="http://schemas.microsoft.com/office/drawing/2014/main" id="{D0DA7D96-20B1-4B45-941B-3D9DF305EFD4}"/>
              </a:ext>
            </a:extLst>
          </p:cNvPr>
          <p:cNvSpPr txBox="1"/>
          <p:nvPr/>
        </p:nvSpPr>
        <p:spPr>
          <a:xfrm>
            <a:off x="7387298" y="1976492"/>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Tomato-</a:t>
            </a:r>
            <a:r>
              <a:rPr lang="en-US" b="1" dirty="0" err="1">
                <a:solidFill>
                  <a:schemeClr val="accent6">
                    <a:lumMod val="75000"/>
                  </a:schemeClr>
                </a:solidFill>
                <a:latin typeface="Code Bold" panose="02000506030000020004" pitchFamily="2" charset="77"/>
              </a:rPr>
              <a:t>Late_blight</a:t>
            </a:r>
            <a:endParaRPr lang="en-US" b="1" dirty="0" smtClean="0">
              <a:solidFill>
                <a:schemeClr val="accent6">
                  <a:lumMod val="75000"/>
                </a:schemeClr>
              </a:solidFill>
              <a:latin typeface="Code Bold" panose="02000506030000020004" pitchFamily="2" charset="77"/>
            </a:endParaRPr>
          </a:p>
        </p:txBody>
      </p:sp>
      <p:sp>
        <p:nvSpPr>
          <p:cNvPr id="23" name="TextBox 22">
            <a:extLst>
              <a:ext uri="{FF2B5EF4-FFF2-40B4-BE49-F238E27FC236}">
                <a16:creationId xmlns:a16="http://schemas.microsoft.com/office/drawing/2014/main" id="{D0DA7D96-20B1-4B45-941B-3D9DF305EFD4}"/>
              </a:ext>
            </a:extLst>
          </p:cNvPr>
          <p:cNvSpPr txBox="1"/>
          <p:nvPr/>
        </p:nvSpPr>
        <p:spPr>
          <a:xfrm>
            <a:off x="9688644" y="1967440"/>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Potato-</a:t>
            </a:r>
            <a:r>
              <a:rPr lang="en-US" b="1" dirty="0" err="1">
                <a:solidFill>
                  <a:schemeClr val="accent6">
                    <a:lumMod val="75000"/>
                  </a:schemeClr>
                </a:solidFill>
                <a:latin typeface="Code Bold" panose="02000506030000020004" pitchFamily="2" charset="77"/>
              </a:rPr>
              <a:t>Late_blight</a:t>
            </a:r>
            <a:endParaRPr lang="en-US" b="1" dirty="0" smtClean="0">
              <a:solidFill>
                <a:schemeClr val="accent6">
                  <a:lumMod val="75000"/>
                </a:schemeClr>
              </a:solidFill>
              <a:latin typeface="Code Bold" panose="02000506030000020004" pitchFamily="2" charset="77"/>
            </a:endParaRPr>
          </a:p>
        </p:txBody>
      </p:sp>
      <p:sp>
        <p:nvSpPr>
          <p:cNvPr id="24" name="TextBox 23">
            <a:extLst>
              <a:ext uri="{FF2B5EF4-FFF2-40B4-BE49-F238E27FC236}">
                <a16:creationId xmlns:a16="http://schemas.microsoft.com/office/drawing/2014/main" id="{D0DA7D96-20B1-4B45-941B-3D9DF305EFD4}"/>
              </a:ext>
            </a:extLst>
          </p:cNvPr>
          <p:cNvSpPr txBox="1"/>
          <p:nvPr/>
        </p:nvSpPr>
        <p:spPr>
          <a:xfrm>
            <a:off x="2784606" y="4137327"/>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Soybean-healthy</a:t>
            </a:r>
            <a:endParaRPr lang="en-US" b="1" dirty="0" smtClean="0">
              <a:solidFill>
                <a:schemeClr val="accent6">
                  <a:lumMod val="75000"/>
                </a:schemeClr>
              </a:solidFill>
              <a:latin typeface="Code Bold" panose="02000506030000020004" pitchFamily="2" charset="77"/>
            </a:endParaRPr>
          </a:p>
        </p:txBody>
      </p:sp>
      <p:sp>
        <p:nvSpPr>
          <p:cNvPr id="25" name="TextBox 24">
            <a:extLst>
              <a:ext uri="{FF2B5EF4-FFF2-40B4-BE49-F238E27FC236}">
                <a16:creationId xmlns:a16="http://schemas.microsoft.com/office/drawing/2014/main" id="{D0DA7D96-20B1-4B45-941B-3D9DF305EFD4}"/>
              </a:ext>
            </a:extLst>
          </p:cNvPr>
          <p:cNvSpPr txBox="1"/>
          <p:nvPr/>
        </p:nvSpPr>
        <p:spPr>
          <a:xfrm>
            <a:off x="5085952" y="4128275"/>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Cherry-healthy</a:t>
            </a:r>
            <a:endParaRPr lang="en-US" b="1" dirty="0" smtClean="0">
              <a:solidFill>
                <a:schemeClr val="accent6">
                  <a:lumMod val="75000"/>
                </a:schemeClr>
              </a:solidFill>
              <a:latin typeface="Code Bold" panose="02000506030000020004" pitchFamily="2" charset="77"/>
            </a:endParaRPr>
          </a:p>
        </p:txBody>
      </p:sp>
      <p:sp>
        <p:nvSpPr>
          <p:cNvPr id="26" name="TextBox 25">
            <a:extLst>
              <a:ext uri="{FF2B5EF4-FFF2-40B4-BE49-F238E27FC236}">
                <a16:creationId xmlns:a16="http://schemas.microsoft.com/office/drawing/2014/main" id="{D0DA7D96-20B1-4B45-941B-3D9DF305EFD4}"/>
              </a:ext>
            </a:extLst>
          </p:cNvPr>
          <p:cNvSpPr txBox="1"/>
          <p:nvPr/>
        </p:nvSpPr>
        <p:spPr>
          <a:xfrm>
            <a:off x="7287491" y="4141762"/>
            <a:ext cx="2539290"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Tomato-</a:t>
            </a:r>
            <a:r>
              <a:rPr lang="en-US" b="1" dirty="0" err="1">
                <a:solidFill>
                  <a:schemeClr val="accent6">
                    <a:lumMod val="75000"/>
                  </a:schemeClr>
                </a:solidFill>
                <a:latin typeface="Code Bold" panose="02000506030000020004" pitchFamily="2" charset="77"/>
              </a:rPr>
              <a:t>Early_blight</a:t>
            </a:r>
            <a:endParaRPr lang="en-US" b="1" dirty="0" smtClean="0">
              <a:solidFill>
                <a:schemeClr val="accent6">
                  <a:lumMod val="75000"/>
                </a:schemeClr>
              </a:solidFill>
              <a:latin typeface="Code Bold" panose="02000506030000020004" pitchFamily="2" charset="77"/>
            </a:endParaRPr>
          </a:p>
        </p:txBody>
      </p:sp>
      <p:sp>
        <p:nvSpPr>
          <p:cNvPr id="27" name="TextBox 26">
            <a:extLst>
              <a:ext uri="{FF2B5EF4-FFF2-40B4-BE49-F238E27FC236}">
                <a16:creationId xmlns:a16="http://schemas.microsoft.com/office/drawing/2014/main" id="{D0DA7D96-20B1-4B45-941B-3D9DF305EFD4}"/>
              </a:ext>
            </a:extLst>
          </p:cNvPr>
          <p:cNvSpPr txBox="1"/>
          <p:nvPr/>
        </p:nvSpPr>
        <p:spPr>
          <a:xfrm>
            <a:off x="9688644" y="4132710"/>
            <a:ext cx="2339676" cy="447871"/>
          </a:xfrm>
          <a:prstGeom prst="rect">
            <a:avLst/>
          </a:prstGeom>
          <a:noFill/>
        </p:spPr>
        <p:txBody>
          <a:bodyPr wrap="square" rtlCol="0">
            <a:noAutofit/>
          </a:bodyPr>
          <a:lstStyle/>
          <a:p>
            <a:pPr algn="ctr"/>
            <a:r>
              <a:rPr lang="en-US" b="1" dirty="0">
                <a:solidFill>
                  <a:schemeClr val="accent6">
                    <a:lumMod val="75000"/>
                  </a:schemeClr>
                </a:solidFill>
                <a:latin typeface="Code Bold" panose="02000506030000020004" pitchFamily="2" charset="77"/>
              </a:rPr>
              <a:t>Tomato-</a:t>
            </a:r>
            <a:r>
              <a:rPr lang="en-US" b="1" dirty="0" err="1">
                <a:solidFill>
                  <a:schemeClr val="accent6">
                    <a:lumMod val="75000"/>
                  </a:schemeClr>
                </a:solidFill>
                <a:latin typeface="Code Bold" panose="02000506030000020004" pitchFamily="2" charset="77"/>
              </a:rPr>
              <a:t>Late_blight</a:t>
            </a:r>
            <a:endParaRPr lang="en-US" b="1" dirty="0" smtClean="0">
              <a:solidFill>
                <a:schemeClr val="accent6">
                  <a:lumMod val="75000"/>
                </a:schemeClr>
              </a:solidFill>
              <a:latin typeface="Code Bold" panose="02000506030000020004" pitchFamily="2" charset="77"/>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87" y="2373748"/>
            <a:ext cx="1524911" cy="1524911"/>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487" y="4589633"/>
            <a:ext cx="1601500" cy="16015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1581" y="2334514"/>
            <a:ext cx="1729440" cy="1603377"/>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8505" y="4598685"/>
            <a:ext cx="1722516" cy="1592448"/>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7156" y="4628672"/>
            <a:ext cx="1627118" cy="1562461"/>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1258" y="2373748"/>
            <a:ext cx="1623016" cy="1564143"/>
          </a:xfrm>
          <a:prstGeom prst="rect">
            <a:avLst/>
          </a:prstGeom>
        </p:spPr>
      </p:pic>
    </p:spTree>
    <p:extLst>
      <p:ext uri="{BB962C8B-B14F-4D97-AF65-F5344CB8AC3E}">
        <p14:creationId xmlns:p14="http://schemas.microsoft.com/office/powerpoint/2010/main" val="296529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7668379" y="766798"/>
            <a:ext cx="4535143" cy="1167162"/>
          </a:xfrm>
          <a:prstGeom prst="rect">
            <a:avLst/>
          </a:prstGeom>
          <a:noFill/>
        </p:spPr>
        <p:txBody>
          <a:bodyPr wrap="square" rtlCol="0">
            <a:normAutofit fontScale="25000" lnSpcReduction="20000"/>
          </a:bodyPr>
          <a:lstStyle/>
          <a:p>
            <a:r>
              <a:rPr lang="en-US" sz="14400" b="1" dirty="0" err="1" smtClean="0">
                <a:solidFill>
                  <a:schemeClr val="bg1"/>
                </a:solidFill>
                <a:latin typeface="Code Bold" panose="02000506030000020004" pitchFamily="2" charset="77"/>
              </a:rPr>
              <a:t>Visualizaciones</a:t>
            </a:r>
            <a:endParaRPr lang="en-US" sz="14400" b="1" dirty="0">
              <a:solidFill>
                <a:schemeClr val="bg1"/>
              </a:solidFill>
              <a:latin typeface="Code Bold" panose="02000506030000020004" pitchFamily="2" charset="77"/>
            </a:endParaRPr>
          </a:p>
          <a:p>
            <a:r>
              <a:rPr lang="en-US" sz="8600" b="1" dirty="0" err="1" smtClean="0">
                <a:solidFill>
                  <a:schemeClr val="bg1"/>
                </a:solidFill>
                <a:latin typeface="Code Bold" panose="02000506030000020004" pitchFamily="2" charset="77"/>
              </a:rPr>
              <a:t>filtros</a:t>
            </a:r>
            <a:r>
              <a:rPr lang="en-US" sz="8600" b="1" dirty="0" smtClean="0">
                <a:solidFill>
                  <a:schemeClr val="bg1"/>
                </a:solidFill>
                <a:latin typeface="Code Bold" panose="02000506030000020004" pitchFamily="2" charset="77"/>
              </a:rPr>
              <a:t> </a:t>
            </a:r>
            <a:r>
              <a:rPr lang="en-US" sz="8600" b="1" dirty="0" smtClean="0">
                <a:solidFill>
                  <a:schemeClr val="bg1"/>
                </a:solidFill>
                <a:latin typeface="Code Bold" panose="02000506030000020004" pitchFamily="2" charset="77"/>
              </a:rPr>
              <a:t>de </a:t>
            </a:r>
            <a:r>
              <a:rPr lang="en-US" sz="8600" b="1" dirty="0" err="1" smtClean="0">
                <a:solidFill>
                  <a:schemeClr val="bg1"/>
                </a:solidFill>
                <a:latin typeface="Code Bold" panose="02000506030000020004" pitchFamily="2" charset="77"/>
              </a:rPr>
              <a:t>capas</a:t>
            </a:r>
            <a:r>
              <a:rPr lang="en-US" sz="8600" b="1" dirty="0" smtClean="0">
                <a:solidFill>
                  <a:schemeClr val="bg1"/>
                </a:solidFill>
                <a:latin typeface="Code Bold" panose="02000506030000020004" pitchFamily="2" charset="77"/>
              </a:rPr>
              <a:t> </a:t>
            </a:r>
            <a:r>
              <a:rPr lang="en-US" sz="8600" b="1" dirty="0" err="1" smtClean="0">
                <a:solidFill>
                  <a:schemeClr val="bg1"/>
                </a:solidFill>
                <a:latin typeface="Code Bold" panose="02000506030000020004" pitchFamily="2" charset="77"/>
              </a:rPr>
              <a:t>convolucionales</a:t>
            </a:r>
            <a:endParaRPr lang="en-US" sz="74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7755103"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a:stretch>
            <a:fillRect/>
          </a:stretch>
        </p:blipFill>
        <p:spPr>
          <a:xfrm>
            <a:off x="341745" y="353118"/>
            <a:ext cx="2698076" cy="1341640"/>
          </a:xfrm>
          <a:prstGeom prst="rect">
            <a:avLst/>
          </a:prstGeom>
        </p:spPr>
      </p:pic>
      <p:pic>
        <p:nvPicPr>
          <p:cNvPr id="31" name="Picture 30"/>
          <p:cNvPicPr>
            <a:picLocks noChangeAspect="1"/>
          </p:cNvPicPr>
          <p:nvPr/>
        </p:nvPicPr>
        <p:blipFill>
          <a:blip r:embed="rId4"/>
          <a:stretch>
            <a:fillRect/>
          </a:stretch>
        </p:blipFill>
        <p:spPr>
          <a:xfrm>
            <a:off x="341744" y="2061054"/>
            <a:ext cx="2698075" cy="1346571"/>
          </a:xfrm>
          <a:prstGeom prst="rect">
            <a:avLst/>
          </a:prstGeom>
        </p:spPr>
      </p:pic>
      <p:pic>
        <p:nvPicPr>
          <p:cNvPr id="32" name="Picture 31"/>
          <p:cNvPicPr>
            <a:picLocks noChangeAspect="1"/>
          </p:cNvPicPr>
          <p:nvPr/>
        </p:nvPicPr>
        <p:blipFill>
          <a:blip r:embed="rId5"/>
          <a:stretch>
            <a:fillRect/>
          </a:stretch>
        </p:blipFill>
        <p:spPr>
          <a:xfrm>
            <a:off x="3543794" y="353366"/>
            <a:ext cx="2698075" cy="1346571"/>
          </a:xfrm>
          <a:prstGeom prst="rect">
            <a:avLst/>
          </a:prstGeom>
        </p:spPr>
      </p:pic>
      <p:pic>
        <p:nvPicPr>
          <p:cNvPr id="33" name="Picture 32"/>
          <p:cNvPicPr>
            <a:picLocks noChangeAspect="1"/>
          </p:cNvPicPr>
          <p:nvPr/>
        </p:nvPicPr>
        <p:blipFill>
          <a:blip r:embed="rId6"/>
          <a:stretch>
            <a:fillRect/>
          </a:stretch>
        </p:blipFill>
        <p:spPr>
          <a:xfrm>
            <a:off x="3543794" y="2068674"/>
            <a:ext cx="2698075" cy="1346571"/>
          </a:xfrm>
          <a:prstGeom prst="rect">
            <a:avLst/>
          </a:prstGeom>
        </p:spPr>
      </p:pic>
      <p:pic>
        <p:nvPicPr>
          <p:cNvPr id="34" name="Picture 33"/>
          <p:cNvPicPr>
            <a:picLocks noChangeAspect="1"/>
          </p:cNvPicPr>
          <p:nvPr/>
        </p:nvPicPr>
        <p:blipFill>
          <a:blip r:embed="rId7"/>
          <a:stretch>
            <a:fillRect/>
          </a:stretch>
        </p:blipFill>
        <p:spPr>
          <a:xfrm>
            <a:off x="339624" y="3726295"/>
            <a:ext cx="2700195" cy="1342693"/>
          </a:xfrm>
          <a:prstGeom prst="rect">
            <a:avLst/>
          </a:prstGeom>
        </p:spPr>
      </p:pic>
      <p:pic>
        <p:nvPicPr>
          <p:cNvPr id="35" name="Picture 34"/>
          <p:cNvPicPr>
            <a:picLocks noChangeAspect="1"/>
          </p:cNvPicPr>
          <p:nvPr/>
        </p:nvPicPr>
        <p:blipFill>
          <a:blip r:embed="rId8"/>
          <a:stretch>
            <a:fillRect/>
          </a:stretch>
        </p:blipFill>
        <p:spPr>
          <a:xfrm>
            <a:off x="339625" y="5434409"/>
            <a:ext cx="2700195" cy="1347629"/>
          </a:xfrm>
          <a:prstGeom prst="rect">
            <a:avLst/>
          </a:prstGeom>
        </p:spPr>
      </p:pic>
      <p:pic>
        <p:nvPicPr>
          <p:cNvPr id="36" name="Picture 35"/>
          <p:cNvPicPr>
            <a:picLocks noChangeAspect="1"/>
          </p:cNvPicPr>
          <p:nvPr/>
        </p:nvPicPr>
        <p:blipFill>
          <a:blip r:embed="rId9"/>
          <a:stretch>
            <a:fillRect/>
          </a:stretch>
        </p:blipFill>
        <p:spPr>
          <a:xfrm>
            <a:off x="3541674" y="3733915"/>
            <a:ext cx="2700195" cy="1342693"/>
          </a:xfrm>
          <a:prstGeom prst="rect">
            <a:avLst/>
          </a:prstGeom>
        </p:spPr>
      </p:pic>
      <p:pic>
        <p:nvPicPr>
          <p:cNvPr id="37" name="Picture 36"/>
          <p:cNvPicPr>
            <a:picLocks noChangeAspect="1"/>
          </p:cNvPicPr>
          <p:nvPr/>
        </p:nvPicPr>
        <p:blipFill>
          <a:blip r:embed="rId10"/>
          <a:stretch>
            <a:fillRect/>
          </a:stretch>
        </p:blipFill>
        <p:spPr>
          <a:xfrm>
            <a:off x="3541674" y="5441603"/>
            <a:ext cx="2700195" cy="1342693"/>
          </a:xfrm>
          <a:prstGeom prst="rect">
            <a:avLst/>
          </a:prstGeom>
        </p:spPr>
      </p:pic>
      <p:pic>
        <p:nvPicPr>
          <p:cNvPr id="39" name="Picture 38"/>
          <p:cNvPicPr>
            <a:picLocks noChangeAspect="1"/>
          </p:cNvPicPr>
          <p:nvPr/>
        </p:nvPicPr>
        <p:blipFill>
          <a:blip r:embed="rId11"/>
          <a:stretch>
            <a:fillRect/>
          </a:stretch>
        </p:blipFill>
        <p:spPr>
          <a:xfrm>
            <a:off x="8299160" y="2068674"/>
            <a:ext cx="2589610" cy="1911872"/>
          </a:xfrm>
          <a:prstGeom prst="rect">
            <a:avLst/>
          </a:prstGeom>
        </p:spPr>
      </p:pic>
      <p:pic>
        <p:nvPicPr>
          <p:cNvPr id="40" name="Picture 39"/>
          <p:cNvPicPr>
            <a:picLocks noChangeAspect="1"/>
          </p:cNvPicPr>
          <p:nvPr/>
        </p:nvPicPr>
        <p:blipFill>
          <a:blip r:embed="rId12"/>
          <a:stretch>
            <a:fillRect/>
          </a:stretch>
        </p:blipFill>
        <p:spPr>
          <a:xfrm>
            <a:off x="8299160" y="4190338"/>
            <a:ext cx="2690075" cy="2439582"/>
          </a:xfrm>
          <a:prstGeom prst="rect">
            <a:avLst/>
          </a:prstGeom>
        </p:spPr>
      </p:pic>
      <p:cxnSp>
        <p:nvCxnSpPr>
          <p:cNvPr id="42" name="Straight Arrow Connector 41"/>
          <p:cNvCxnSpPr/>
          <p:nvPr/>
        </p:nvCxnSpPr>
        <p:spPr>
          <a:xfrm>
            <a:off x="6443911" y="990624"/>
            <a:ext cx="1939180" cy="1447776"/>
          </a:xfrm>
          <a:prstGeom prst="straightConnector1">
            <a:avLst/>
          </a:prstGeom>
          <a:ln w="57150">
            <a:solidFill>
              <a:schemeClr val="accent1">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326877" y="2866879"/>
            <a:ext cx="2056214" cy="467448"/>
          </a:xfrm>
          <a:prstGeom prst="straightConnector1">
            <a:avLst/>
          </a:prstGeom>
          <a:ln w="57150">
            <a:solidFill>
              <a:schemeClr val="accent1">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52596" y="4284969"/>
            <a:ext cx="1963331" cy="409810"/>
          </a:xfrm>
          <a:prstGeom prst="straightConnector1">
            <a:avLst/>
          </a:prstGeom>
          <a:ln w="57150">
            <a:solidFill>
              <a:schemeClr val="accent1">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435562" y="5434409"/>
            <a:ext cx="2080365" cy="726816"/>
          </a:xfrm>
          <a:prstGeom prst="straightConnector1">
            <a:avLst/>
          </a:prstGeom>
          <a:ln w="57150">
            <a:solidFill>
              <a:schemeClr val="accent1">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49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DA7D96-20B1-4B45-941B-3D9DF305EFD4}"/>
              </a:ext>
            </a:extLst>
          </p:cNvPr>
          <p:cNvSpPr txBox="1"/>
          <p:nvPr/>
        </p:nvSpPr>
        <p:spPr>
          <a:xfrm>
            <a:off x="83127" y="1206793"/>
            <a:ext cx="4435833" cy="714365"/>
          </a:xfrm>
          <a:prstGeom prst="rect">
            <a:avLst/>
          </a:prstGeom>
          <a:noFill/>
        </p:spPr>
        <p:txBody>
          <a:bodyPr wrap="square" rtlCol="0">
            <a:normAutofit fontScale="47500" lnSpcReduction="20000"/>
          </a:bodyPr>
          <a:lstStyle/>
          <a:p>
            <a:pPr algn="r"/>
            <a:r>
              <a:rPr lang="en-US" sz="9600" b="1" dirty="0" err="1" smtClean="0">
                <a:solidFill>
                  <a:schemeClr val="bg1"/>
                </a:solidFill>
                <a:latin typeface="Code Bold" panose="02000506030000020004" pitchFamily="2" charset="77"/>
              </a:rPr>
              <a:t>Conclusiones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DD13C1C-FED5-7340-9456-3F4A4C5A57F2}"/>
              </a:ext>
            </a:extLst>
          </p:cNvPr>
          <p:cNvSpPr txBox="1"/>
          <p:nvPr/>
        </p:nvSpPr>
        <p:spPr>
          <a:xfrm>
            <a:off x="646545" y="2065828"/>
            <a:ext cx="1115187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Cuando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la red no es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suficientemente robusta,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tiende a predecir erróneamente hacia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las clases mayoritarias</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Ej</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Plantas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saludables.</a:t>
            </a:r>
          </a:p>
          <a:p>
            <a:pPr marL="342900" indent="-342900" algn="just">
              <a:buFont typeface="Arial" panose="020B0604020202020204" pitchFamily="34" charset="0"/>
              <a:buChar char="•"/>
            </a:pP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Pudimos constatar que en una comparación de modelos modelo </a:t>
            </a: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multi</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-output, la bifurcación de las capas en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una instancia muy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temprana tiende a generalizar peor. Interpretamos que las primeras capas aprenden características mas generales de nuestros </a:t>
            </a: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imputs</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 este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dataset</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la utilización de modelos pre-entrenados mejora la performance de las predicciones</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El modelo generaliza muy bien para estos tipos de plantas. No se probó para otras plantas, se inició un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webscrapping</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para conseguir mas resultados. Esta en proceso.</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77472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085" y="-9236"/>
            <a:ext cx="4863830" cy="6858000"/>
          </a:xfrm>
          <a:prstGeom prst="rect">
            <a:avLst/>
          </a:prstGeom>
        </p:spPr>
      </p:pic>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 y="-9236"/>
            <a:ext cx="3938713"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909" y="-9236"/>
            <a:ext cx="3833090" cy="6858000"/>
          </a:xfrm>
          <a:prstGeom prst="rect">
            <a:avLst/>
          </a:prstGeom>
        </p:spPr>
      </p:pic>
    </p:spTree>
    <p:extLst>
      <p:ext uri="{BB962C8B-B14F-4D97-AF65-F5344CB8AC3E}">
        <p14:creationId xmlns:p14="http://schemas.microsoft.com/office/powerpoint/2010/main" val="19574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0" y="-924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D13C1C-FED5-7340-9456-3F4A4C5A57F2}"/>
              </a:ext>
            </a:extLst>
          </p:cNvPr>
          <p:cNvSpPr txBox="1"/>
          <p:nvPr/>
        </p:nvSpPr>
        <p:spPr>
          <a:xfrm>
            <a:off x="646545" y="2065828"/>
            <a:ext cx="11151878" cy="2554545"/>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Crear un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clasificador para enfermedades de plantas con herramientas de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computer</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visión /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inteligencia artificial. </a:t>
            </a: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Para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entrenar el modelo se utilizará el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dataset</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open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source</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de </a:t>
            </a:r>
            <a:r>
              <a:rPr lang="es-ES" sz="2000" b="1"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PlantVillage</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a:solidFill>
                  <a:schemeClr val="bg2">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https://plantvillage.psu.edu/</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b="1"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PlantVillage</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es una plataforma, desarrollada en Penn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State</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University</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que pone a disposición contenido libre sobre la salud de los cultivos. La idea de esta plataforma es democratizar el acceso a la información para la producción de alimentos en zonas carenciadas, principalmente en el continente Africano.</a:t>
            </a:r>
            <a:endParaRPr lang="en-U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
        <p:nvSpPr>
          <p:cNvPr id="12" name="TextBox 11">
            <a:extLst>
              <a:ext uri="{FF2B5EF4-FFF2-40B4-BE49-F238E27FC236}">
                <a16:creationId xmlns:a16="http://schemas.microsoft.com/office/drawing/2014/main" id="{6376DDD3-3569-F447-8E87-0A4A9839346C}"/>
              </a:ext>
            </a:extLst>
          </p:cNvPr>
          <p:cNvSpPr txBox="1"/>
          <p:nvPr/>
        </p:nvSpPr>
        <p:spPr>
          <a:xfrm>
            <a:off x="3590338" y="834218"/>
            <a:ext cx="6563032" cy="943335"/>
          </a:xfrm>
          <a:prstGeom prst="rect">
            <a:avLst/>
          </a:prstGeom>
          <a:noFill/>
        </p:spPr>
        <p:txBody>
          <a:bodyPr wrap="square" rtlCol="0">
            <a:normAutofit fontScale="70000" lnSpcReduction="20000"/>
          </a:bodyPr>
          <a:lstStyle/>
          <a:p>
            <a:r>
              <a:rPr lang="en-US" sz="9600" b="1" dirty="0" err="1" smtClean="0">
                <a:solidFill>
                  <a:schemeClr val="bg1"/>
                </a:solidFill>
                <a:latin typeface="Code Bold" panose="02000506030000020004" pitchFamily="2" charset="77"/>
              </a:rPr>
              <a:t>Motivación</a:t>
            </a:r>
            <a:endParaRPr lang="en-US" sz="9600" b="1" dirty="0">
              <a:solidFill>
                <a:schemeClr val="bg1"/>
              </a:solidFill>
              <a:latin typeface="Code Bold" panose="02000506030000020004" pitchFamily="2" charset="77"/>
            </a:endParaRPr>
          </a:p>
        </p:txBody>
      </p:sp>
      <p:cxnSp>
        <p:nvCxnSpPr>
          <p:cNvPr id="13" name="Straight Connector 12">
            <a:extLst>
              <a:ext uri="{FF2B5EF4-FFF2-40B4-BE49-F238E27FC236}">
                <a16:creationId xmlns:a16="http://schemas.microsoft.com/office/drawing/2014/main" id="{F694E192-CD84-CF4C-8D77-B4319CB939C1}"/>
              </a:ext>
            </a:extLst>
          </p:cNvPr>
          <p:cNvCxnSpPr>
            <a:cxnSpLocks/>
          </p:cNvCxnSpPr>
          <p:nvPr/>
        </p:nvCxnSpPr>
        <p:spPr>
          <a:xfrm>
            <a:off x="3982065" y="1563806"/>
            <a:ext cx="82099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874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340548" y="938944"/>
            <a:ext cx="6563032" cy="943335"/>
          </a:xfrm>
          <a:prstGeom prst="rect">
            <a:avLst/>
          </a:prstGeom>
          <a:noFill/>
        </p:spPr>
        <p:txBody>
          <a:bodyPr wrap="square" rtlCol="0">
            <a:normAutofit fontScale="70000" lnSpcReduction="20000"/>
          </a:bodyPr>
          <a:lstStyle/>
          <a:p>
            <a:pPr algn="ctr"/>
            <a:r>
              <a:rPr lang="en-US" sz="9600" b="1" dirty="0" smtClean="0">
                <a:solidFill>
                  <a:schemeClr val="bg1"/>
                </a:solidFill>
                <a:latin typeface="Code Bold" panose="02000506030000020004" pitchFamily="2" charset="77"/>
              </a:rPr>
              <a:t>Dataset</a:t>
            </a:r>
            <a:endParaRPr lang="en-US" sz="96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D13C1C-FED5-7340-9456-3F4A4C5A57F2}"/>
              </a:ext>
            </a:extLst>
          </p:cNvPr>
          <p:cNvSpPr txBox="1"/>
          <p:nvPr/>
        </p:nvSpPr>
        <p:spPr>
          <a:xfrm>
            <a:off x="646545" y="2065828"/>
            <a:ext cx="11151878" cy="3170099"/>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El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dataset</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provisto por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PlantVillage</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consta de 54303 imágenes de hojas sanas y no saludables divididas en 38 categorías por especie y enfermedad.</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Entre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las enfermedades que pueden tener las hojas se encuentran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patologias</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producidas por virus, hongos, bacterias o diversos tipos de daños.</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marL="342900" indent="-342900" algn="just">
              <a:buFont typeface="Arial" panose="020B0604020202020204" pitchFamily="34" charset="0"/>
              <a:buChar char="•"/>
            </a:pP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El </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artículo original de la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elaboración</a:t>
            </a:r>
          </a:p>
          <a:p>
            <a:pPr marL="342900" indent="-342900" algn="just">
              <a:buFont typeface="Arial" panose="020B0604020202020204" pitchFamily="34" charset="0"/>
              <a:buChar char="•"/>
            </a:pP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algn="just"/>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del </a:t>
            </a:r>
            <a:r>
              <a:rPr lang="es-ES" sz="2000" dirty="0" err="1">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dataset</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puede encontrarse </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en:</a:t>
            </a:r>
            <a:endPar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algn="just"/>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b="1" dirty="0">
                <a:solidFill>
                  <a:schemeClr val="bg2">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https://arxiv.org/pdf/1511.08060.pdf [1]</a:t>
            </a:r>
            <a:endParaRPr lang="en-US" sz="2000" b="1" dirty="0">
              <a:solidFill>
                <a:schemeClr val="bg2">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pic>
        <p:nvPicPr>
          <p:cNvPr id="1031" name="Picture 7" descr="https://lh3.googleusercontent.com/yX3u1UmZYdtEGEXEluauKIJx8NJ0kaR5-LUJ9qnDgILB57gCbipNT80bLPbNqxnUAmNxEKYk6ggks83_4t0LpVGaQpELfB1zaZ-egVzYiFyB3MlJXuwhV__scEbivz1YBDTzl6D2K03WRtBnN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470" y="3773921"/>
            <a:ext cx="1370734" cy="13707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y7-iuqAmmQQSvJ1DeQeZb2XRPY3E47EAtwwyjfBQNliLi1Oll1yXW5H6pGViyt0JpJQkIKLG-FfvYx_CS9DBSdQn2PJUVSglSxAS5lZ-qBpSoItXoo_UpW21sfry4PtCZv2CYHWQBLx88Sn-r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4451" y="3773921"/>
            <a:ext cx="1370734" cy="13707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iwXsn66JLSVH7HXL1w_BuwA0TukObR5YEF-NIbYDchAl_pQlhfYy7pB0R1etd6YBFWduCd3lpEghOoPI_TVfDxbGuCrOEJhJE4jDzRA0w-bfLqszIFCJJpHibNgofwr94dXyNTNukLUGMMSsj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489" y="3773921"/>
            <a:ext cx="1370734" cy="1370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14282" y="5209315"/>
            <a:ext cx="1580675" cy="707886"/>
          </a:xfrm>
          <a:prstGeom prst="rect">
            <a:avLst/>
          </a:prstGeom>
          <a:noFill/>
        </p:spPr>
        <p:txBody>
          <a:bodyPr wrap="square" rtlCol="0">
            <a:spAutoFit/>
          </a:bodyPr>
          <a:lstStyle/>
          <a:p>
            <a:pPr algn="ct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Tomato</a:t>
            </a:r>
            <a:r>
              <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p>
          <a:p>
            <a:pPr algn="ctr"/>
            <a:r>
              <a:rPr lang="es-ES" sz="2000" dirty="0" err="1" smtClean="0">
                <a:solidFill>
                  <a:schemeClr val="accent4">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Healty</a:t>
            </a:r>
            <a:endParaRPr lang="es-ES" sz="2000" dirty="0">
              <a:solidFill>
                <a:schemeClr val="accent4">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
        <p:nvSpPr>
          <p:cNvPr id="20" name="TextBox 19"/>
          <p:cNvSpPr txBox="1"/>
          <p:nvPr/>
        </p:nvSpPr>
        <p:spPr>
          <a:xfrm>
            <a:off x="7727234" y="5216880"/>
            <a:ext cx="1580675" cy="707886"/>
          </a:xfrm>
          <a:prstGeom prst="rect">
            <a:avLst/>
          </a:prstGeom>
          <a:noFill/>
        </p:spPr>
        <p:txBody>
          <a:bodyPr wrap="square" rtlCol="0">
            <a:spAutoFit/>
          </a:bodyPr>
          <a:lstStyle/>
          <a:p>
            <a:pPr algn="ct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Tomato</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endParaRPr lang="es-ES" sz="2000" dirty="0"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a:p>
            <a:pPr algn="ctr"/>
            <a:r>
              <a:rPr lang="es-ES" sz="2000" dirty="0" err="1" smtClean="0">
                <a:solidFill>
                  <a:schemeClr val="accent5">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Early</a:t>
            </a:r>
            <a:r>
              <a:rPr lang="es-ES" sz="2000" dirty="0" smtClean="0">
                <a:solidFill>
                  <a:schemeClr val="accent5">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err="1">
                <a:solidFill>
                  <a:schemeClr val="accent5">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Blight</a:t>
            </a:r>
            <a:endParaRPr lang="es-ES" sz="2000" dirty="0">
              <a:solidFill>
                <a:schemeClr val="accent5">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
        <p:nvSpPr>
          <p:cNvPr id="21" name="TextBox 20"/>
          <p:cNvSpPr txBox="1"/>
          <p:nvPr/>
        </p:nvSpPr>
        <p:spPr>
          <a:xfrm>
            <a:off x="9535215" y="5271700"/>
            <a:ext cx="1580675" cy="707886"/>
          </a:xfrm>
          <a:prstGeom prst="rect">
            <a:avLst/>
          </a:prstGeom>
          <a:noFill/>
        </p:spPr>
        <p:txBody>
          <a:bodyPr wrap="square" rtlCol="0">
            <a:spAutoFit/>
          </a:bodyPr>
          <a:lstStyle/>
          <a:p>
            <a:pPr algn="ctr"/>
            <a:r>
              <a:rPr lang="es-ES" sz="2000" dirty="0" err="1" smtClean="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Tomato</a:t>
            </a:r>
            <a:r>
              <a:rPr lang="es-ES" sz="2000" dirty="0">
                <a:solidFill>
                  <a:schemeClr val="bg1"/>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a:t>
            </a:r>
            <a:r>
              <a:rPr lang="es-ES" sz="2000" dirty="0" err="1" smtClean="0">
                <a:solidFill>
                  <a:schemeClr val="accent6">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Bacterial</a:t>
            </a:r>
            <a:r>
              <a:rPr lang="es-ES" sz="2000" dirty="0" smtClean="0">
                <a:solidFill>
                  <a:schemeClr val="accent6">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rPr>
              <a:t> Spot</a:t>
            </a:r>
            <a:endParaRPr lang="es-ES" sz="2000" dirty="0">
              <a:solidFill>
                <a:schemeClr val="accent6">
                  <a:lumMod val="75000"/>
                </a:schemeClr>
              </a:solidFill>
              <a:latin typeface="Bahnschrift Light SemiCondensed" panose="020B0502040204020203" pitchFamily="34"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250184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https://lh4.googleusercontent.com/Bq0K4egWoHLW1d3GF6GvdNWqJy-DVKXOzUylfl3YIXUqCi7F4-zFjSg13VMRdu8oP4YEdMLn-2aTxFpZ6KKd10hZoAe4wb99P6SWDZF3wft9s7DKZVaF1-bKQMwhjyg09EHu6dG4q6iLugRM2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03" y="2440370"/>
            <a:ext cx="7715450" cy="40713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0DA7D96-20B1-4B45-941B-3D9DF305EFD4}"/>
              </a:ext>
            </a:extLst>
          </p:cNvPr>
          <p:cNvSpPr txBox="1"/>
          <p:nvPr/>
        </p:nvSpPr>
        <p:spPr>
          <a:xfrm>
            <a:off x="-340548" y="938944"/>
            <a:ext cx="6563032" cy="943335"/>
          </a:xfrm>
          <a:prstGeom prst="rect">
            <a:avLst/>
          </a:prstGeom>
          <a:noFill/>
        </p:spPr>
        <p:txBody>
          <a:bodyPr wrap="square" rtlCol="0">
            <a:normAutofit fontScale="70000" lnSpcReduction="20000"/>
          </a:bodyPr>
          <a:lstStyle/>
          <a:p>
            <a:pPr algn="ctr"/>
            <a:r>
              <a:rPr lang="en-US" sz="9600" b="1" dirty="0" smtClean="0">
                <a:solidFill>
                  <a:schemeClr val="bg1"/>
                </a:solidFill>
                <a:latin typeface="Code Bold" panose="02000506030000020004" pitchFamily="2" charset="77"/>
              </a:rPr>
              <a:t>Dataset</a:t>
            </a:r>
            <a:endParaRPr lang="en-US" sz="9600" b="1" dirty="0">
              <a:solidFill>
                <a:schemeClr val="bg1"/>
              </a:solidFill>
              <a:latin typeface="Code Bold" panose="02000506030000020004" pitchFamily="2" charset="77"/>
            </a:endParaRPr>
          </a:p>
        </p:txBody>
      </p:sp>
      <p:cxnSp>
        <p:nvCxnSpPr>
          <p:cNvPr id="22" name="Straight Connector 21">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791" y="2311570"/>
            <a:ext cx="1162254" cy="110075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3765" y="3854441"/>
            <a:ext cx="1100758" cy="110075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3765" y="2311570"/>
            <a:ext cx="1100758" cy="110075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5026" y="760540"/>
            <a:ext cx="1108917" cy="1108917"/>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31871" y="3841619"/>
            <a:ext cx="1154800" cy="1050991"/>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3791" y="5348113"/>
            <a:ext cx="1162254" cy="116225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4765" y="760540"/>
            <a:ext cx="1141279" cy="1108917"/>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3096" y="5397484"/>
            <a:ext cx="1101427" cy="1101427"/>
          </a:xfrm>
          <a:prstGeom prst="rect">
            <a:avLst/>
          </a:prstGeom>
        </p:spPr>
      </p:pic>
    </p:spTree>
    <p:extLst>
      <p:ext uri="{BB962C8B-B14F-4D97-AF65-F5344CB8AC3E}">
        <p14:creationId xmlns:p14="http://schemas.microsoft.com/office/powerpoint/2010/main" val="2670917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p:nvPr/>
        </p:nvPicPr>
        <p:blipFill>
          <a:blip r:embed="rId3"/>
          <a:stretch/>
        </p:blipFill>
        <p:spPr>
          <a:xfrm>
            <a:off x="398280" y="2374830"/>
            <a:ext cx="6167111" cy="4117410"/>
          </a:xfrm>
          <a:prstGeom prst="rect">
            <a:avLst/>
          </a:prstGeom>
          <a:ln>
            <a:noFill/>
          </a:ln>
        </p:spPr>
      </p:pic>
      <p:pic>
        <p:nvPicPr>
          <p:cNvPr id="11" name="Picture 10"/>
          <p:cNvPicPr/>
          <p:nvPr/>
        </p:nvPicPr>
        <p:blipFill>
          <a:blip r:embed="rId4"/>
          <a:stretch/>
        </p:blipFill>
        <p:spPr>
          <a:xfrm>
            <a:off x="7222836" y="2484582"/>
            <a:ext cx="4865752" cy="4007658"/>
          </a:xfrm>
          <a:prstGeom prst="rect">
            <a:avLst/>
          </a:prstGeom>
          <a:ln>
            <a:noFill/>
          </a:ln>
        </p:spPr>
      </p:pic>
      <p:sp>
        <p:nvSpPr>
          <p:cNvPr id="12" name="TextBox 11">
            <a:extLst>
              <a:ext uri="{FF2B5EF4-FFF2-40B4-BE49-F238E27FC236}">
                <a16:creationId xmlns:a16="http://schemas.microsoft.com/office/drawing/2014/main" id="{D0DA7D96-20B1-4B45-941B-3D9DF305EFD4}"/>
              </a:ext>
            </a:extLst>
          </p:cNvPr>
          <p:cNvSpPr txBox="1"/>
          <p:nvPr/>
        </p:nvSpPr>
        <p:spPr>
          <a:xfrm>
            <a:off x="-340548" y="938944"/>
            <a:ext cx="6563032" cy="943335"/>
          </a:xfrm>
          <a:prstGeom prst="rect">
            <a:avLst/>
          </a:prstGeom>
          <a:noFill/>
        </p:spPr>
        <p:txBody>
          <a:bodyPr wrap="square" rtlCol="0">
            <a:normAutofit fontScale="70000" lnSpcReduction="20000"/>
          </a:bodyPr>
          <a:lstStyle/>
          <a:p>
            <a:pPr algn="ctr"/>
            <a:r>
              <a:rPr lang="en-US" sz="9600" b="1" dirty="0" smtClean="0">
                <a:solidFill>
                  <a:schemeClr val="bg1"/>
                </a:solidFill>
                <a:latin typeface="Code Bold" panose="02000506030000020004" pitchFamily="2" charset="77"/>
              </a:rPr>
              <a:t>Dataset</a:t>
            </a:r>
            <a:endParaRPr lang="en-US" sz="9600" b="1" dirty="0">
              <a:solidFill>
                <a:schemeClr val="bg1"/>
              </a:solidFill>
              <a:latin typeface="Code Bold" panose="02000506030000020004" pitchFamily="2" charset="77"/>
            </a:endParaRPr>
          </a:p>
        </p:txBody>
      </p:sp>
      <p:cxnSp>
        <p:nvCxnSpPr>
          <p:cNvPr id="13" name="Straight Connector 12">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DA7D96-20B1-4B45-941B-3D9DF305EFD4}"/>
              </a:ext>
            </a:extLst>
          </p:cNvPr>
          <p:cNvSpPr txBox="1"/>
          <p:nvPr/>
        </p:nvSpPr>
        <p:spPr>
          <a:xfrm>
            <a:off x="1550420" y="1828624"/>
            <a:ext cx="3434995" cy="467542"/>
          </a:xfrm>
          <a:prstGeom prst="rect">
            <a:avLst/>
          </a:prstGeom>
          <a:noFill/>
        </p:spPr>
        <p:txBody>
          <a:bodyPr wrap="square" rtlCol="0">
            <a:noAutofit/>
          </a:bodyPr>
          <a:lstStyle/>
          <a:p>
            <a:pPr algn="ctr"/>
            <a:r>
              <a:rPr lang="en-US" sz="2400" b="1" dirty="0" smtClean="0">
                <a:solidFill>
                  <a:schemeClr val="accent6">
                    <a:lumMod val="75000"/>
                  </a:schemeClr>
                </a:solidFill>
                <a:latin typeface="Code Bold" panose="02000506030000020004" pitchFamily="2" charset="77"/>
              </a:rPr>
              <a:t>Estado de </a:t>
            </a:r>
            <a:r>
              <a:rPr lang="en-US" sz="2400" b="1" dirty="0" err="1" smtClean="0">
                <a:solidFill>
                  <a:schemeClr val="accent6">
                    <a:lumMod val="75000"/>
                  </a:schemeClr>
                </a:solidFill>
                <a:latin typeface="Code Bold" panose="02000506030000020004" pitchFamily="2" charset="77"/>
              </a:rPr>
              <a:t>salud</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4" name="TextBox 13">
            <a:extLst>
              <a:ext uri="{FF2B5EF4-FFF2-40B4-BE49-F238E27FC236}">
                <a16:creationId xmlns:a16="http://schemas.microsoft.com/office/drawing/2014/main" id="{D0DA7D96-20B1-4B45-941B-3D9DF305EFD4}"/>
              </a:ext>
            </a:extLst>
          </p:cNvPr>
          <p:cNvSpPr txBox="1"/>
          <p:nvPr/>
        </p:nvSpPr>
        <p:spPr>
          <a:xfrm>
            <a:off x="7289943" y="1888951"/>
            <a:ext cx="4689244"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Tipo</a:t>
            </a:r>
            <a:r>
              <a:rPr lang="en-US" sz="2400" b="1" dirty="0" smtClean="0">
                <a:solidFill>
                  <a:schemeClr val="accent6">
                    <a:lumMod val="75000"/>
                  </a:schemeClr>
                </a:solidFill>
                <a:latin typeface="Code Bold" panose="02000506030000020004" pitchFamily="2" charset="77"/>
              </a:rPr>
              <a:t> de planta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5" name="TextBox 14">
            <a:extLst>
              <a:ext uri="{FF2B5EF4-FFF2-40B4-BE49-F238E27FC236}">
                <a16:creationId xmlns:a16="http://schemas.microsoft.com/office/drawing/2014/main" id="{D0DA7D96-20B1-4B45-941B-3D9DF305EFD4}"/>
              </a:ext>
            </a:extLst>
          </p:cNvPr>
          <p:cNvSpPr txBox="1"/>
          <p:nvPr/>
        </p:nvSpPr>
        <p:spPr>
          <a:xfrm>
            <a:off x="6181716" y="111265"/>
            <a:ext cx="5200073" cy="937325"/>
          </a:xfrm>
          <a:prstGeom prst="rect">
            <a:avLst/>
          </a:prstGeom>
          <a:noFill/>
        </p:spPr>
        <p:txBody>
          <a:bodyPr wrap="square" rtlCol="0">
            <a:noAutofit/>
          </a:bodyPr>
          <a:lstStyle/>
          <a:p>
            <a:pPr algn="ctr"/>
            <a:endParaRPr lang="en-US" sz="2400" b="1" dirty="0">
              <a:solidFill>
                <a:schemeClr val="accent6">
                  <a:lumMod val="75000"/>
                </a:schemeClr>
              </a:solidFill>
              <a:latin typeface="Code Bold" panose="02000506030000020004" pitchFamily="2" charset="77"/>
            </a:endParaRPr>
          </a:p>
          <a:p>
            <a:pPr algn="ctr"/>
            <a:r>
              <a:rPr lang="en-US" sz="3200" b="1" dirty="0" err="1" smtClean="0">
                <a:solidFill>
                  <a:schemeClr val="bg1"/>
                </a:solidFill>
                <a:latin typeface="Code Bold" panose="02000506030000020004" pitchFamily="2" charset="77"/>
              </a:rPr>
              <a:t>Clasificación</a:t>
            </a:r>
            <a:r>
              <a:rPr lang="en-US" sz="3200" b="1" dirty="0" smtClean="0">
                <a:solidFill>
                  <a:schemeClr val="bg1"/>
                </a:solidFill>
                <a:latin typeface="Code Bold" panose="02000506030000020004" pitchFamily="2" charset="77"/>
              </a:rPr>
              <a:t> </a:t>
            </a:r>
            <a:r>
              <a:rPr lang="en-US" sz="3200" b="1" dirty="0" err="1" smtClean="0">
                <a:solidFill>
                  <a:schemeClr val="bg1"/>
                </a:solidFill>
                <a:latin typeface="Code Bold" panose="02000506030000020004" pitchFamily="2" charset="77"/>
              </a:rPr>
              <a:t>por</a:t>
            </a:r>
            <a:r>
              <a:rPr lang="en-US" sz="3200" b="1" dirty="0" smtClean="0">
                <a:solidFill>
                  <a:schemeClr val="bg1"/>
                </a:solidFill>
                <a:latin typeface="Code Bold" panose="02000506030000020004" pitchFamily="2" charset="77"/>
              </a:rPr>
              <a:t>:</a:t>
            </a:r>
            <a:endParaRPr lang="en-US" sz="3200" b="1" dirty="0">
              <a:solidFill>
                <a:schemeClr val="accent6">
                  <a:lumMod val="75000"/>
                </a:schemeClr>
              </a:solidFill>
              <a:latin typeface="Code Bold" panose="02000506030000020004" pitchFamily="2" charset="77"/>
            </a:endParaRPr>
          </a:p>
        </p:txBody>
      </p:sp>
    </p:spTree>
    <p:extLst>
      <p:ext uri="{BB962C8B-B14F-4D97-AF65-F5344CB8AC3E}">
        <p14:creationId xmlns:p14="http://schemas.microsoft.com/office/powerpoint/2010/main" val="2513331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Diagram 1"/>
          <p:cNvGraphicFramePr/>
          <p:nvPr>
            <p:extLst>
              <p:ext uri="{D42A27DB-BD31-4B8C-83A1-F6EECF244321}">
                <p14:modId xmlns:p14="http://schemas.microsoft.com/office/powerpoint/2010/main" val="209221023"/>
              </p:ext>
            </p:extLst>
          </p:nvPr>
        </p:nvGraphicFramePr>
        <p:xfrm>
          <a:off x="2450592" y="841248"/>
          <a:ext cx="9253728" cy="53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0DA7D96-20B1-4B45-941B-3D9DF305EFD4}"/>
              </a:ext>
            </a:extLst>
          </p:cNvPr>
          <p:cNvSpPr txBox="1"/>
          <p:nvPr/>
        </p:nvSpPr>
        <p:spPr>
          <a:xfrm>
            <a:off x="0" y="938944"/>
            <a:ext cx="4435833" cy="943335"/>
          </a:xfrm>
          <a:prstGeom prst="rect">
            <a:avLst/>
          </a:prstGeom>
          <a:noFill/>
        </p:spPr>
        <p:txBody>
          <a:bodyPr wrap="square" rtlCol="0">
            <a:normAutofit fontScale="70000" lnSpcReduction="20000"/>
          </a:bodyPr>
          <a:lstStyle/>
          <a:p>
            <a:pPr algn="r"/>
            <a:r>
              <a:rPr lang="en-US" sz="9600" b="1" dirty="0" err="1" smtClean="0">
                <a:solidFill>
                  <a:schemeClr val="bg1"/>
                </a:solidFill>
                <a:latin typeface="Code Bold" panose="02000506030000020004" pitchFamily="2" charset="77"/>
              </a:rPr>
              <a:t>Modelos</a:t>
            </a:r>
            <a:endParaRPr lang="en-US" sz="9600" b="1" dirty="0">
              <a:solidFill>
                <a:schemeClr val="bg1"/>
              </a:solidFill>
              <a:latin typeface="Code Bold" panose="02000506030000020004" pitchFamily="2" charset="77"/>
            </a:endParaRPr>
          </a:p>
        </p:txBody>
      </p:sp>
      <p:cxnSp>
        <p:nvCxnSpPr>
          <p:cNvPr id="11" name="Straight Connector 10">
            <a:extLst>
              <a:ext uri="{FF2B5EF4-FFF2-40B4-BE49-F238E27FC236}">
                <a16:creationId xmlns:a16="http://schemas.microsoft.com/office/drawing/2014/main" id="{16938228-3A64-7848-9261-9EA918450231}"/>
              </a:ext>
            </a:extLst>
          </p:cNvPr>
          <p:cNvCxnSpPr>
            <a:cxnSpLocks/>
          </p:cNvCxnSpPr>
          <p:nvPr/>
        </p:nvCxnSpPr>
        <p:spPr>
          <a:xfrm>
            <a:off x="-12586" y="1798791"/>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7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18288"/>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a:solidFill>
                  <a:schemeClr val="bg1"/>
                </a:solidFill>
                <a:latin typeface="Code Bold" panose="02000506030000020004" pitchFamily="2" charset="77"/>
              </a:rPr>
              <a:t>Single Output (CNN custom)</a:t>
            </a: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3"/>
          <a:stretch/>
        </p:blipFill>
        <p:spPr>
          <a:xfrm>
            <a:off x="2899382" y="1954716"/>
            <a:ext cx="6281194" cy="4747835"/>
          </a:xfrm>
          <a:prstGeom prst="rect">
            <a:avLst/>
          </a:prstGeom>
          <a:ln>
            <a:noFill/>
          </a:ln>
        </p:spPr>
      </p:pic>
      <p:pic>
        <p:nvPicPr>
          <p:cNvPr id="11" name="Picture 10"/>
          <p:cNvPicPr/>
          <p:nvPr/>
        </p:nvPicPr>
        <p:blipFill>
          <a:blip r:embed="rId4"/>
          <a:stretch/>
        </p:blipFill>
        <p:spPr>
          <a:xfrm>
            <a:off x="240893" y="1954716"/>
            <a:ext cx="2399460" cy="4647159"/>
          </a:xfrm>
          <a:prstGeom prst="rect">
            <a:avLst/>
          </a:prstGeom>
          <a:ln>
            <a:noFill/>
          </a:ln>
        </p:spPr>
      </p:pic>
      <p:graphicFrame>
        <p:nvGraphicFramePr>
          <p:cNvPr id="4" name="Diagram 3"/>
          <p:cNvGraphicFramePr/>
          <p:nvPr>
            <p:extLst>
              <p:ext uri="{D42A27DB-BD31-4B8C-83A1-F6EECF244321}">
                <p14:modId xmlns:p14="http://schemas.microsoft.com/office/powerpoint/2010/main" val="486601867"/>
              </p:ext>
            </p:extLst>
          </p:nvPr>
        </p:nvGraphicFramePr>
        <p:xfrm>
          <a:off x="9966960" y="1964781"/>
          <a:ext cx="1798007" cy="2928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D0DA7D96-20B1-4B45-941B-3D9DF305EFD4}"/>
              </a:ext>
            </a:extLst>
          </p:cNvPr>
          <p:cNvSpPr txBox="1"/>
          <p:nvPr/>
        </p:nvSpPr>
        <p:spPr>
          <a:xfrm>
            <a:off x="240893" y="1422229"/>
            <a:ext cx="2399460"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Esquema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4345028" y="1482556"/>
            <a:ext cx="4689244"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Matriz</a:t>
            </a:r>
            <a:r>
              <a:rPr lang="en-US" sz="2400" b="1" dirty="0" smtClean="0">
                <a:solidFill>
                  <a:schemeClr val="accent6">
                    <a:lumMod val="75000"/>
                  </a:schemeClr>
                </a:solidFill>
                <a:latin typeface="Code Bold" panose="02000506030000020004" pitchFamily="2" charset="77"/>
              </a:rPr>
              <a:t> de </a:t>
            </a:r>
            <a:r>
              <a:rPr lang="en-US" sz="2400" b="1" dirty="0" err="1" smtClean="0">
                <a:solidFill>
                  <a:schemeClr val="accent6">
                    <a:lumMod val="75000"/>
                  </a:schemeClr>
                </a:solidFill>
                <a:latin typeface="Code Bold" panose="02000506030000020004" pitchFamily="2" charset="77"/>
              </a:rPr>
              <a:t>confusión</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4" name="TextBox 13">
            <a:extLst>
              <a:ext uri="{FF2B5EF4-FFF2-40B4-BE49-F238E27FC236}">
                <a16:creationId xmlns:a16="http://schemas.microsoft.com/office/drawing/2014/main" id="{D0DA7D96-20B1-4B45-941B-3D9DF305EFD4}"/>
              </a:ext>
            </a:extLst>
          </p:cNvPr>
          <p:cNvSpPr txBox="1"/>
          <p:nvPr/>
        </p:nvSpPr>
        <p:spPr>
          <a:xfrm>
            <a:off x="9586431" y="1558709"/>
            <a:ext cx="2399460"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Métricas</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graphicFrame>
        <p:nvGraphicFramePr>
          <p:cNvPr id="15" name="Diagram 14"/>
          <p:cNvGraphicFramePr/>
          <p:nvPr>
            <p:extLst>
              <p:ext uri="{D42A27DB-BD31-4B8C-83A1-F6EECF244321}">
                <p14:modId xmlns:p14="http://schemas.microsoft.com/office/powerpoint/2010/main" val="2355511988"/>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094419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 y="-9236"/>
            <a:ext cx="5925499" cy="6858000"/>
          </a:xfrm>
          <a:prstGeom prst="rect">
            <a:avLst/>
          </a:prstGeom>
        </p:spPr>
      </p:pic>
      <p:pic>
        <p:nvPicPr>
          <p:cNvPr id="5" name="Picture 4">
            <a:extLst>
              <a:ext uri="{FF2B5EF4-FFF2-40B4-BE49-F238E27FC236}">
                <a16:creationId xmlns:a16="http://schemas.microsoft.com/office/drawing/2014/main" id="{A67D5064-5241-8242-9C56-55B90385F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477" y="-9236"/>
            <a:ext cx="6270522" cy="6858000"/>
          </a:xfrm>
          <a:prstGeom prst="rect">
            <a:avLst/>
          </a:prstGeom>
        </p:spPr>
      </p:pic>
      <p:sp>
        <p:nvSpPr>
          <p:cNvPr id="6" name="Rectangle 5">
            <a:extLst>
              <a:ext uri="{FF2B5EF4-FFF2-40B4-BE49-F238E27FC236}">
                <a16:creationId xmlns:a16="http://schemas.microsoft.com/office/drawing/2014/main" id="{5960604F-D510-8144-A1F4-663E5E78A932}"/>
              </a:ext>
            </a:extLst>
          </p:cNvPr>
          <p:cNvSpPr/>
          <p:nvPr/>
        </p:nvSpPr>
        <p:spPr>
          <a:xfrm>
            <a:off x="-12586" y="0"/>
            <a:ext cx="12191999" cy="6858000"/>
          </a:xfrm>
          <a:prstGeom prst="rect">
            <a:avLst/>
          </a:prstGeom>
          <a:solidFill>
            <a:srgbClr val="F2FAE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DA7D96-20B1-4B45-941B-3D9DF305EFD4}"/>
              </a:ext>
            </a:extLst>
          </p:cNvPr>
          <p:cNvSpPr txBox="1"/>
          <p:nvPr/>
        </p:nvSpPr>
        <p:spPr>
          <a:xfrm>
            <a:off x="-438912" y="188377"/>
            <a:ext cx="5010912" cy="1216670"/>
          </a:xfrm>
          <a:prstGeom prst="rect">
            <a:avLst/>
          </a:prstGeom>
          <a:noFill/>
        </p:spPr>
        <p:txBody>
          <a:bodyPr wrap="square" rtlCol="0">
            <a:noAutofit/>
          </a:bodyPr>
          <a:lstStyle/>
          <a:p>
            <a:pPr algn="r"/>
            <a:r>
              <a:rPr lang="en-US" sz="4400" b="1" dirty="0" err="1" smtClean="0">
                <a:solidFill>
                  <a:schemeClr val="bg1"/>
                </a:solidFill>
                <a:latin typeface="Code Bold" panose="02000506030000020004" pitchFamily="2" charset="77"/>
              </a:rPr>
              <a:t>Modelos</a:t>
            </a:r>
            <a:endParaRPr lang="en-US" sz="4400" b="1" dirty="0" smtClean="0">
              <a:solidFill>
                <a:schemeClr val="bg1"/>
              </a:solidFill>
              <a:latin typeface="Code Bold" panose="02000506030000020004" pitchFamily="2" charset="77"/>
            </a:endParaRPr>
          </a:p>
          <a:p>
            <a:pPr algn="r"/>
            <a:r>
              <a:rPr lang="en-US" sz="2400" b="1" dirty="0">
                <a:solidFill>
                  <a:schemeClr val="bg1"/>
                </a:solidFill>
                <a:latin typeface="Code Bold" panose="02000506030000020004" pitchFamily="2" charset="77"/>
              </a:rPr>
              <a:t>Single Output </a:t>
            </a:r>
            <a:r>
              <a:rPr lang="en-US" sz="2400" b="1" dirty="0" smtClean="0">
                <a:solidFill>
                  <a:schemeClr val="bg1"/>
                </a:solidFill>
                <a:latin typeface="Code Bold" panose="02000506030000020004" pitchFamily="2" charset="77"/>
              </a:rPr>
              <a:t>(ResNet-101V2)</a:t>
            </a:r>
            <a:endParaRPr lang="en-US" sz="2400" b="1" dirty="0">
              <a:solidFill>
                <a:schemeClr val="bg1"/>
              </a:solidFill>
              <a:latin typeface="Code Bold" panose="02000506030000020004" pitchFamily="2" charset="77"/>
            </a:endParaRPr>
          </a:p>
          <a:p>
            <a:pPr algn="r"/>
            <a:endParaRPr lang="en-US" sz="4400" b="1" dirty="0">
              <a:solidFill>
                <a:schemeClr val="bg1"/>
              </a:solidFill>
              <a:latin typeface="Code Bold" panose="02000506030000020004" pitchFamily="2" charset="77"/>
            </a:endParaRPr>
          </a:p>
        </p:txBody>
      </p:sp>
      <p:cxnSp>
        <p:nvCxnSpPr>
          <p:cNvPr id="9" name="Straight Connector 8">
            <a:extLst>
              <a:ext uri="{FF2B5EF4-FFF2-40B4-BE49-F238E27FC236}">
                <a16:creationId xmlns:a16="http://schemas.microsoft.com/office/drawing/2014/main" id="{16938228-3A64-7848-9261-9EA918450231}"/>
              </a:ext>
            </a:extLst>
          </p:cNvPr>
          <p:cNvCxnSpPr>
            <a:cxnSpLocks/>
          </p:cNvCxnSpPr>
          <p:nvPr/>
        </p:nvCxnSpPr>
        <p:spPr>
          <a:xfrm>
            <a:off x="-12586" y="1331895"/>
            <a:ext cx="4448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DA7D96-20B1-4B45-941B-3D9DF305EFD4}"/>
              </a:ext>
            </a:extLst>
          </p:cNvPr>
          <p:cNvSpPr txBox="1"/>
          <p:nvPr/>
        </p:nvSpPr>
        <p:spPr>
          <a:xfrm>
            <a:off x="1356460" y="1422229"/>
            <a:ext cx="3434995"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Esquema</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sp>
        <p:nvSpPr>
          <p:cNvPr id="13" name="TextBox 12">
            <a:extLst>
              <a:ext uri="{FF2B5EF4-FFF2-40B4-BE49-F238E27FC236}">
                <a16:creationId xmlns:a16="http://schemas.microsoft.com/office/drawing/2014/main" id="{D0DA7D96-20B1-4B45-941B-3D9DF305EFD4}"/>
              </a:ext>
            </a:extLst>
          </p:cNvPr>
          <p:cNvSpPr txBox="1"/>
          <p:nvPr/>
        </p:nvSpPr>
        <p:spPr>
          <a:xfrm>
            <a:off x="6320132" y="1482556"/>
            <a:ext cx="4689244" cy="467542"/>
          </a:xfrm>
          <a:prstGeom prst="rect">
            <a:avLst/>
          </a:prstGeom>
          <a:noFill/>
        </p:spPr>
        <p:txBody>
          <a:bodyPr wrap="square" rtlCol="0">
            <a:noAutofit/>
          </a:bodyPr>
          <a:lstStyle/>
          <a:p>
            <a:pPr algn="ctr"/>
            <a:r>
              <a:rPr lang="en-US" sz="2400" b="1" dirty="0" err="1" smtClean="0">
                <a:solidFill>
                  <a:schemeClr val="accent6">
                    <a:lumMod val="75000"/>
                  </a:schemeClr>
                </a:solidFill>
                <a:latin typeface="Code Bold" panose="02000506030000020004" pitchFamily="2" charset="77"/>
              </a:rPr>
              <a:t>Matriz</a:t>
            </a:r>
            <a:r>
              <a:rPr lang="en-US" sz="2400" b="1" dirty="0" smtClean="0">
                <a:solidFill>
                  <a:schemeClr val="accent6">
                    <a:lumMod val="75000"/>
                  </a:schemeClr>
                </a:solidFill>
                <a:latin typeface="Code Bold" panose="02000506030000020004" pitchFamily="2" charset="77"/>
              </a:rPr>
              <a:t> de </a:t>
            </a:r>
            <a:r>
              <a:rPr lang="en-US" sz="2400" b="1" dirty="0" err="1" smtClean="0">
                <a:solidFill>
                  <a:schemeClr val="accent6">
                    <a:lumMod val="75000"/>
                  </a:schemeClr>
                </a:solidFill>
                <a:latin typeface="Code Bold" panose="02000506030000020004" pitchFamily="2" charset="77"/>
              </a:rPr>
              <a:t>confusión</a:t>
            </a:r>
            <a:endParaRPr lang="en-US" sz="2400" b="1" dirty="0">
              <a:solidFill>
                <a:schemeClr val="accent6">
                  <a:lumMod val="75000"/>
                </a:schemeClr>
              </a:solidFill>
              <a:latin typeface="Code Bold" panose="02000506030000020004" pitchFamily="2" charset="77"/>
            </a:endParaRPr>
          </a:p>
          <a:p>
            <a:pPr algn="ctr"/>
            <a:endParaRPr lang="en-US" sz="4400" b="1" dirty="0">
              <a:solidFill>
                <a:schemeClr val="accent6">
                  <a:lumMod val="75000"/>
                </a:schemeClr>
              </a:solidFill>
              <a:latin typeface="Code Bold" panose="02000506030000020004" pitchFamily="2" charset="77"/>
            </a:endParaRPr>
          </a:p>
        </p:txBody>
      </p:sp>
      <p:pic>
        <p:nvPicPr>
          <p:cNvPr id="15" name="Picture 14"/>
          <p:cNvPicPr/>
          <p:nvPr/>
        </p:nvPicPr>
        <p:blipFill>
          <a:blip r:embed="rId3"/>
          <a:stretch/>
        </p:blipFill>
        <p:spPr>
          <a:xfrm>
            <a:off x="4978090" y="1971387"/>
            <a:ext cx="6095847" cy="4676301"/>
          </a:xfrm>
          <a:prstGeom prst="rect">
            <a:avLst/>
          </a:prstGeom>
          <a:ln>
            <a:noFill/>
          </a:ln>
        </p:spPr>
      </p:pic>
      <p:pic>
        <p:nvPicPr>
          <p:cNvPr id="16" name="Picture 15"/>
          <p:cNvPicPr/>
          <p:nvPr/>
        </p:nvPicPr>
        <p:blipFill>
          <a:blip r:embed="rId4"/>
          <a:stretch/>
        </p:blipFill>
        <p:spPr>
          <a:xfrm>
            <a:off x="1391081" y="2026250"/>
            <a:ext cx="3400374" cy="2975518"/>
          </a:xfrm>
          <a:prstGeom prst="rect">
            <a:avLst/>
          </a:prstGeom>
          <a:ln>
            <a:noFill/>
          </a:ln>
        </p:spPr>
      </p:pic>
      <p:graphicFrame>
        <p:nvGraphicFramePr>
          <p:cNvPr id="19" name="Diagram 18"/>
          <p:cNvGraphicFramePr/>
          <p:nvPr>
            <p:extLst>
              <p:ext uri="{D42A27DB-BD31-4B8C-83A1-F6EECF244321}">
                <p14:modId xmlns:p14="http://schemas.microsoft.com/office/powerpoint/2010/main" val="650316901"/>
              </p:ext>
            </p:extLst>
          </p:nvPr>
        </p:nvGraphicFramePr>
        <p:xfrm>
          <a:off x="442304" y="171195"/>
          <a:ext cx="1560232" cy="6909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4880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6941</TotalTime>
  <Words>1346</Words>
  <Application>Microsoft Office PowerPoint</Application>
  <PresentationFormat>Widescreen</PresentationFormat>
  <Paragraphs>533</Paragraphs>
  <Slides>29</Slides>
  <Notes>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Bahnschrift Light SemiCondensed</vt:lpstr>
      <vt:lpstr>Calibri</vt:lpstr>
      <vt:lpstr>Century Gothic</vt:lpstr>
      <vt:lpstr>Code Bold</vt:lpstr>
      <vt:lpstr>Code Light</vt:lpstr>
      <vt:lpstr>Courier New</vt:lpstr>
      <vt:lpstr>Didot</vt:lpstr>
      <vt:lpstr>Helvetica Neue Medium</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Patricio Guinle</cp:lastModifiedBy>
  <cp:revision>134</cp:revision>
  <dcterms:created xsi:type="dcterms:W3CDTF">2020-09-01T20:56:44Z</dcterms:created>
  <dcterms:modified xsi:type="dcterms:W3CDTF">2020-11-27T12:38:05Z</dcterms:modified>
</cp:coreProperties>
</file>